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Poppins"/>
      <p:regular r:id="rId29"/>
      <p:bold r:id="rId30"/>
      <p:italic r:id="rId31"/>
      <p:boldItalic r:id="rId32"/>
    </p:embeddedFont>
    <p:embeddedFont>
      <p:font typeface="Palanquin Dark"/>
      <p:regular r:id="rId33"/>
      <p:bold r:id="rId34"/>
    </p:embeddedFont>
    <p:embeddedFont>
      <p:font typeface="Poppins Black"/>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7.xml"/><Relationship Id="rId33" Type="http://schemas.openxmlformats.org/officeDocument/2006/relationships/font" Target="fonts/PalanquinDark-regular.fntdata"/><Relationship Id="rId10" Type="http://schemas.openxmlformats.org/officeDocument/2006/relationships/slide" Target="slides/slide6.xml"/><Relationship Id="rId32" Type="http://schemas.openxmlformats.org/officeDocument/2006/relationships/font" Target="fonts/Poppins-boldItalic.fntdata"/><Relationship Id="rId13" Type="http://schemas.openxmlformats.org/officeDocument/2006/relationships/slide" Target="slides/slide9.xml"/><Relationship Id="rId35" Type="http://schemas.openxmlformats.org/officeDocument/2006/relationships/font" Target="fonts/PoppinsBlack-bold.fntdata"/><Relationship Id="rId12" Type="http://schemas.openxmlformats.org/officeDocument/2006/relationships/slide" Target="slides/slide8.xml"/><Relationship Id="rId34" Type="http://schemas.openxmlformats.org/officeDocument/2006/relationships/font" Target="fonts/PalanquinDark-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PoppinsBlack-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fe09bb4a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fe09bb4a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77b642fd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77b642fd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698dcc22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6698dcc22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4b3b7ab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4b3b7ab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aeb95193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aeb95193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a100147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a100147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c2ebfed5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c2ebfed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c2ebfed53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c2ebfed53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754c88c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754c88c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6c67d5eb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6c67d5eb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6698dcc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6698dcc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6c67d5e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6c67d5e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09b9b30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609b9b30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c2ebfed53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c2ebfed5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609b9b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609b9b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fe09bb4a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fe09bb4a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698dcc2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698dcc2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fe09bb4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fe09bb4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fe09bb4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fe09bb4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aeb95193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aeb95193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6698dcc2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6698dcc2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6698dcc22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6698dcc22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698dcc2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6698dcc2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1" name="Google Shape;11;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63" name="Google Shape;63;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lvl1pPr>
            <a:lvl2pPr lvl="1" algn="r">
              <a:lnSpc>
                <a:spcPct val="100000"/>
              </a:lnSpc>
              <a:spcBef>
                <a:spcPts val="1600"/>
              </a:spcBef>
              <a:spcAft>
                <a:spcPts val="0"/>
              </a:spcAft>
              <a:buNone/>
              <a:defRPr sz="1600"/>
            </a:lvl2pPr>
            <a:lvl3pPr lvl="2" algn="r">
              <a:lnSpc>
                <a:spcPct val="100000"/>
              </a:lnSpc>
              <a:spcBef>
                <a:spcPts val="1600"/>
              </a:spcBef>
              <a:spcAft>
                <a:spcPts val="0"/>
              </a:spcAft>
              <a:buNone/>
              <a:defRPr sz="1600"/>
            </a:lvl3pPr>
            <a:lvl4pPr lvl="3" algn="r">
              <a:lnSpc>
                <a:spcPct val="100000"/>
              </a:lnSpc>
              <a:spcBef>
                <a:spcPts val="1600"/>
              </a:spcBef>
              <a:spcAft>
                <a:spcPts val="0"/>
              </a:spcAft>
              <a:buNone/>
              <a:defRPr sz="1600"/>
            </a:lvl4pPr>
            <a:lvl5pPr lvl="4" algn="r">
              <a:lnSpc>
                <a:spcPct val="100000"/>
              </a:lnSpc>
              <a:spcBef>
                <a:spcPts val="1600"/>
              </a:spcBef>
              <a:spcAft>
                <a:spcPts val="0"/>
              </a:spcAft>
              <a:buNone/>
              <a:defRPr sz="1600"/>
            </a:lvl5pPr>
            <a:lvl6pPr lvl="5" algn="r">
              <a:lnSpc>
                <a:spcPct val="100000"/>
              </a:lnSpc>
              <a:spcBef>
                <a:spcPts val="1600"/>
              </a:spcBef>
              <a:spcAft>
                <a:spcPts val="0"/>
              </a:spcAft>
              <a:buNone/>
              <a:defRPr sz="1600"/>
            </a:lvl6pPr>
            <a:lvl7pPr lvl="6" algn="r">
              <a:lnSpc>
                <a:spcPct val="100000"/>
              </a:lnSpc>
              <a:spcBef>
                <a:spcPts val="1600"/>
              </a:spcBef>
              <a:spcAft>
                <a:spcPts val="0"/>
              </a:spcAft>
              <a:buNone/>
              <a:defRPr sz="1600"/>
            </a:lvl7pPr>
            <a:lvl8pPr lvl="7" algn="r">
              <a:lnSpc>
                <a:spcPct val="100000"/>
              </a:lnSpc>
              <a:spcBef>
                <a:spcPts val="1600"/>
              </a:spcBef>
              <a:spcAft>
                <a:spcPts val="0"/>
              </a:spcAft>
              <a:buNone/>
              <a:defRPr sz="1600"/>
            </a:lvl8pPr>
            <a:lvl9pPr lvl="8" algn="r">
              <a:lnSpc>
                <a:spcPct val="100000"/>
              </a:lnSpc>
              <a:spcBef>
                <a:spcPts val="1600"/>
              </a:spcBef>
              <a:spcAft>
                <a:spcPts val="1600"/>
              </a:spcAft>
              <a:buNone/>
              <a:defRPr sz="1600"/>
            </a:lvl9pPr>
          </a:lstStyle>
          <a:p/>
        </p:txBody>
      </p:sp>
      <p:sp>
        <p:nvSpPr>
          <p:cNvPr id="64" name="Google Shape;64;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 name="Shape 66"/>
        <p:cNvGrpSpPr/>
        <p:nvPr/>
      </p:nvGrpSpPr>
      <p:grpSpPr>
        <a:xfrm>
          <a:off x="0" y="0"/>
          <a:ext cx="0" cy="0"/>
          <a:chOff x="0" y="0"/>
          <a:chExt cx="0" cy="0"/>
        </a:xfrm>
      </p:grpSpPr>
      <p:sp>
        <p:nvSpPr>
          <p:cNvPr id="67" name="Google Shape;6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68" name="Shape 68"/>
        <p:cNvGrpSpPr/>
        <p:nvPr/>
      </p:nvGrpSpPr>
      <p:grpSpPr>
        <a:xfrm>
          <a:off x="0" y="0"/>
          <a:ext cx="0" cy="0"/>
          <a:chOff x="0" y="0"/>
          <a:chExt cx="0" cy="0"/>
        </a:xfrm>
      </p:grpSpPr>
      <p:sp>
        <p:nvSpPr>
          <p:cNvPr id="69" name="Google Shape;69;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0" name="Google Shape;70;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1" name="Google Shape;71;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1600"/>
              </a:spcBef>
              <a:spcAft>
                <a:spcPts val="0"/>
              </a:spcAft>
              <a:buNone/>
              <a:defRPr sz="1400"/>
            </a:lvl2pPr>
            <a:lvl3pPr lvl="2">
              <a:lnSpc>
                <a:spcPct val="100000"/>
              </a:lnSpc>
              <a:spcBef>
                <a:spcPts val="1600"/>
              </a:spcBef>
              <a:spcAft>
                <a:spcPts val="0"/>
              </a:spcAft>
              <a:buNone/>
              <a:defRPr sz="1400"/>
            </a:lvl3pPr>
            <a:lvl4pPr lvl="3">
              <a:lnSpc>
                <a:spcPct val="100000"/>
              </a:lnSpc>
              <a:spcBef>
                <a:spcPts val="1600"/>
              </a:spcBef>
              <a:spcAft>
                <a:spcPts val="0"/>
              </a:spcAft>
              <a:buNone/>
              <a:defRPr sz="1400"/>
            </a:lvl4pPr>
            <a:lvl5pPr lvl="4">
              <a:lnSpc>
                <a:spcPct val="100000"/>
              </a:lnSpc>
              <a:spcBef>
                <a:spcPts val="1600"/>
              </a:spcBef>
              <a:spcAft>
                <a:spcPts val="0"/>
              </a:spcAft>
              <a:buNone/>
              <a:defRPr sz="1400"/>
            </a:lvl5pPr>
            <a:lvl6pPr lvl="5">
              <a:lnSpc>
                <a:spcPct val="100000"/>
              </a:lnSpc>
              <a:spcBef>
                <a:spcPts val="1600"/>
              </a:spcBef>
              <a:spcAft>
                <a:spcPts val="0"/>
              </a:spcAft>
              <a:buNone/>
              <a:defRPr sz="1400"/>
            </a:lvl6pPr>
            <a:lvl7pPr lvl="6">
              <a:lnSpc>
                <a:spcPct val="100000"/>
              </a:lnSpc>
              <a:spcBef>
                <a:spcPts val="1600"/>
              </a:spcBef>
              <a:spcAft>
                <a:spcPts val="0"/>
              </a:spcAft>
              <a:buNone/>
              <a:defRPr sz="1400"/>
            </a:lvl7pPr>
            <a:lvl8pPr lvl="7">
              <a:lnSpc>
                <a:spcPct val="100000"/>
              </a:lnSpc>
              <a:spcBef>
                <a:spcPts val="1600"/>
              </a:spcBef>
              <a:spcAft>
                <a:spcPts val="0"/>
              </a:spcAft>
              <a:buNone/>
              <a:defRPr sz="1400"/>
            </a:lvl8pPr>
            <a:lvl9pPr lvl="8">
              <a:lnSpc>
                <a:spcPct val="100000"/>
              </a:lnSpc>
              <a:spcBef>
                <a:spcPts val="1600"/>
              </a:spcBef>
              <a:spcAft>
                <a:spcPts val="1600"/>
              </a:spcAft>
              <a:buNone/>
              <a:defRPr sz="1400"/>
            </a:lvl9pPr>
          </a:lstStyle>
          <a:p/>
        </p:txBody>
      </p:sp>
      <p:sp>
        <p:nvSpPr>
          <p:cNvPr id="72" name="Google Shape;72;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3" name="Google Shape;73;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4" name="Google Shape;74;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1600"/>
              </a:spcBef>
              <a:spcAft>
                <a:spcPts val="0"/>
              </a:spcAft>
              <a:buNone/>
              <a:defRPr sz="1400"/>
            </a:lvl2pPr>
            <a:lvl3pPr lvl="2">
              <a:lnSpc>
                <a:spcPct val="100000"/>
              </a:lnSpc>
              <a:spcBef>
                <a:spcPts val="1600"/>
              </a:spcBef>
              <a:spcAft>
                <a:spcPts val="0"/>
              </a:spcAft>
              <a:buNone/>
              <a:defRPr sz="1400"/>
            </a:lvl3pPr>
            <a:lvl4pPr lvl="3">
              <a:lnSpc>
                <a:spcPct val="100000"/>
              </a:lnSpc>
              <a:spcBef>
                <a:spcPts val="1600"/>
              </a:spcBef>
              <a:spcAft>
                <a:spcPts val="0"/>
              </a:spcAft>
              <a:buNone/>
              <a:defRPr sz="1400"/>
            </a:lvl4pPr>
            <a:lvl5pPr lvl="4">
              <a:lnSpc>
                <a:spcPct val="100000"/>
              </a:lnSpc>
              <a:spcBef>
                <a:spcPts val="1600"/>
              </a:spcBef>
              <a:spcAft>
                <a:spcPts val="0"/>
              </a:spcAft>
              <a:buNone/>
              <a:defRPr sz="1400"/>
            </a:lvl5pPr>
            <a:lvl6pPr lvl="5">
              <a:lnSpc>
                <a:spcPct val="100000"/>
              </a:lnSpc>
              <a:spcBef>
                <a:spcPts val="1600"/>
              </a:spcBef>
              <a:spcAft>
                <a:spcPts val="0"/>
              </a:spcAft>
              <a:buNone/>
              <a:defRPr sz="1400"/>
            </a:lvl6pPr>
            <a:lvl7pPr lvl="6">
              <a:lnSpc>
                <a:spcPct val="100000"/>
              </a:lnSpc>
              <a:spcBef>
                <a:spcPts val="1600"/>
              </a:spcBef>
              <a:spcAft>
                <a:spcPts val="0"/>
              </a:spcAft>
              <a:buNone/>
              <a:defRPr sz="1400"/>
            </a:lvl7pPr>
            <a:lvl8pPr lvl="7">
              <a:lnSpc>
                <a:spcPct val="100000"/>
              </a:lnSpc>
              <a:spcBef>
                <a:spcPts val="1600"/>
              </a:spcBef>
              <a:spcAft>
                <a:spcPts val="0"/>
              </a:spcAft>
              <a:buNone/>
              <a:defRPr sz="1400"/>
            </a:lvl8pPr>
            <a:lvl9pPr lvl="8">
              <a:lnSpc>
                <a:spcPct val="100000"/>
              </a:lnSpc>
              <a:spcBef>
                <a:spcPts val="1600"/>
              </a:spcBef>
              <a:spcAft>
                <a:spcPts val="1600"/>
              </a:spcAft>
              <a:buNone/>
              <a:defRPr sz="1400"/>
            </a:lvl9pPr>
          </a:lstStyle>
          <a:p/>
        </p:txBody>
      </p:sp>
      <p:sp>
        <p:nvSpPr>
          <p:cNvPr id="75" name="Google Shape;75;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6" name="Google Shape;76;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7" name="Google Shape;77;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1600"/>
              </a:spcBef>
              <a:spcAft>
                <a:spcPts val="0"/>
              </a:spcAft>
              <a:buNone/>
              <a:defRPr sz="1400"/>
            </a:lvl2pPr>
            <a:lvl3pPr lvl="2">
              <a:lnSpc>
                <a:spcPct val="100000"/>
              </a:lnSpc>
              <a:spcBef>
                <a:spcPts val="1600"/>
              </a:spcBef>
              <a:spcAft>
                <a:spcPts val="0"/>
              </a:spcAft>
              <a:buNone/>
              <a:defRPr sz="1400"/>
            </a:lvl3pPr>
            <a:lvl4pPr lvl="3">
              <a:lnSpc>
                <a:spcPct val="100000"/>
              </a:lnSpc>
              <a:spcBef>
                <a:spcPts val="1600"/>
              </a:spcBef>
              <a:spcAft>
                <a:spcPts val="0"/>
              </a:spcAft>
              <a:buNone/>
              <a:defRPr sz="1400"/>
            </a:lvl4pPr>
            <a:lvl5pPr lvl="4">
              <a:lnSpc>
                <a:spcPct val="100000"/>
              </a:lnSpc>
              <a:spcBef>
                <a:spcPts val="1600"/>
              </a:spcBef>
              <a:spcAft>
                <a:spcPts val="0"/>
              </a:spcAft>
              <a:buNone/>
              <a:defRPr sz="1400"/>
            </a:lvl5pPr>
            <a:lvl6pPr lvl="5">
              <a:lnSpc>
                <a:spcPct val="100000"/>
              </a:lnSpc>
              <a:spcBef>
                <a:spcPts val="1600"/>
              </a:spcBef>
              <a:spcAft>
                <a:spcPts val="0"/>
              </a:spcAft>
              <a:buNone/>
              <a:defRPr sz="1400"/>
            </a:lvl6pPr>
            <a:lvl7pPr lvl="6">
              <a:lnSpc>
                <a:spcPct val="100000"/>
              </a:lnSpc>
              <a:spcBef>
                <a:spcPts val="1600"/>
              </a:spcBef>
              <a:spcAft>
                <a:spcPts val="0"/>
              </a:spcAft>
              <a:buNone/>
              <a:defRPr sz="1400"/>
            </a:lvl7pPr>
            <a:lvl8pPr lvl="7">
              <a:lnSpc>
                <a:spcPct val="100000"/>
              </a:lnSpc>
              <a:spcBef>
                <a:spcPts val="1600"/>
              </a:spcBef>
              <a:spcAft>
                <a:spcPts val="0"/>
              </a:spcAft>
              <a:buNone/>
              <a:defRPr sz="1400"/>
            </a:lvl8pPr>
            <a:lvl9pPr lvl="8">
              <a:lnSpc>
                <a:spcPct val="100000"/>
              </a:lnSpc>
              <a:spcBef>
                <a:spcPts val="1600"/>
              </a:spcBef>
              <a:spcAft>
                <a:spcPts val="1600"/>
              </a:spcAft>
              <a:buNone/>
              <a:defRPr sz="1400"/>
            </a:lvl9pPr>
          </a:lstStyle>
          <a:p/>
        </p:txBody>
      </p:sp>
      <p:sp>
        <p:nvSpPr>
          <p:cNvPr id="78" name="Google Shape;78;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0" name="Google Shape;80;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2" name="Shape 82"/>
        <p:cNvGrpSpPr/>
        <p:nvPr/>
      </p:nvGrpSpPr>
      <p:grpSpPr>
        <a:xfrm>
          <a:off x="0" y="0"/>
          <a:ext cx="0" cy="0"/>
          <a:chOff x="0" y="0"/>
          <a:chExt cx="0" cy="0"/>
        </a:xfrm>
      </p:grpSpPr>
      <p:sp>
        <p:nvSpPr>
          <p:cNvPr id="83" name="Google Shape;83;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84" name="Google Shape;84;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85" name="Google Shape;85;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86" name="Google Shape;86;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87" name="Google Shape;87;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9" name="Google Shape;89;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91" name="Google Shape;91;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92" name="Google Shape;92;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93" name="Google Shape;93;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94" name="Google Shape;9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95" name="Shape 95"/>
        <p:cNvGrpSpPr/>
        <p:nvPr/>
      </p:nvGrpSpPr>
      <p:grpSpPr>
        <a:xfrm>
          <a:off x="0" y="0"/>
          <a:ext cx="0" cy="0"/>
          <a:chOff x="0" y="0"/>
          <a:chExt cx="0" cy="0"/>
        </a:xfrm>
      </p:grpSpPr>
      <p:sp>
        <p:nvSpPr>
          <p:cNvPr id="96" name="Google Shape;96;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7" name="Google Shape;97;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9" name="Google Shape;99;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 name="Google Shape;10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102" name="Shape 102"/>
        <p:cNvGrpSpPr/>
        <p:nvPr/>
      </p:nvGrpSpPr>
      <p:grpSpPr>
        <a:xfrm>
          <a:off x="0" y="0"/>
          <a:ext cx="0" cy="0"/>
          <a:chOff x="0" y="0"/>
          <a:chExt cx="0" cy="0"/>
        </a:xfrm>
      </p:grpSpPr>
      <p:sp>
        <p:nvSpPr>
          <p:cNvPr id="103" name="Google Shape;103;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05" name="Google Shape;105;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08" name="Shape 108"/>
        <p:cNvGrpSpPr/>
        <p:nvPr/>
      </p:nvGrpSpPr>
      <p:grpSpPr>
        <a:xfrm>
          <a:off x="0" y="0"/>
          <a:ext cx="0" cy="0"/>
          <a:chOff x="0" y="0"/>
          <a:chExt cx="0" cy="0"/>
        </a:xfrm>
      </p:grpSpPr>
      <p:sp>
        <p:nvSpPr>
          <p:cNvPr id="109" name="Google Shape;109;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1" name="Google Shape;111;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3" name="Google Shape;113;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14" name="Google Shape;114;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5" name="Google Shape;115;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16" name="Google Shape;116;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7" name="Google Shape;117;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18" name="Google Shape;118;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9" name="Google Shape;119;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20" name="Google Shape;120;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1" name="Google Shape;121;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22" name="Google Shape;122;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3" name="Google Shape;123;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24" name="Google Shape;124;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26" name="Shape 126"/>
        <p:cNvGrpSpPr/>
        <p:nvPr/>
      </p:nvGrpSpPr>
      <p:grpSpPr>
        <a:xfrm>
          <a:off x="0" y="0"/>
          <a:ext cx="0" cy="0"/>
          <a:chOff x="0" y="0"/>
          <a:chExt cx="0" cy="0"/>
        </a:xfrm>
      </p:grpSpPr>
      <p:sp>
        <p:nvSpPr>
          <p:cNvPr id="127" name="Google Shape;127;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28" name="Google Shape;128;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9" name="Google Shape;129;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32" name="Shape 132"/>
        <p:cNvGrpSpPr/>
        <p:nvPr/>
      </p:nvGrpSpPr>
      <p:grpSpPr>
        <a:xfrm>
          <a:off x="0" y="0"/>
          <a:ext cx="0" cy="0"/>
          <a:chOff x="0" y="0"/>
          <a:chExt cx="0" cy="0"/>
        </a:xfrm>
      </p:grpSpPr>
      <p:sp>
        <p:nvSpPr>
          <p:cNvPr id="133" name="Google Shape;133;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134" name="Google Shape;134;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35" name="Google Shape;135;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136" name="Google Shape;13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37" name="Shape 137"/>
        <p:cNvGrpSpPr/>
        <p:nvPr/>
      </p:nvGrpSpPr>
      <p:grpSpPr>
        <a:xfrm>
          <a:off x="0" y="0"/>
          <a:ext cx="0" cy="0"/>
          <a:chOff x="0" y="0"/>
          <a:chExt cx="0" cy="0"/>
        </a:xfrm>
      </p:grpSpPr>
      <p:sp>
        <p:nvSpPr>
          <p:cNvPr id="138" name="Google Shape;138;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5000"/>
              <a:buNone/>
              <a:defRPr sz="5000"/>
            </a:lvl1pPr>
            <a:lvl2pPr lvl="1" algn="r">
              <a:spcBef>
                <a:spcPts val="0"/>
              </a:spcBef>
              <a:spcAft>
                <a:spcPts val="0"/>
              </a:spcAft>
              <a:buSzPts val="7000"/>
              <a:buNone/>
              <a:defRPr sz="7000"/>
            </a:lvl2pPr>
            <a:lvl3pPr lvl="2" algn="r">
              <a:spcBef>
                <a:spcPts val="0"/>
              </a:spcBef>
              <a:spcAft>
                <a:spcPts val="0"/>
              </a:spcAft>
              <a:buSzPts val="7000"/>
              <a:buNone/>
              <a:defRPr sz="7000"/>
            </a:lvl3pPr>
            <a:lvl4pPr lvl="3" algn="r">
              <a:spcBef>
                <a:spcPts val="0"/>
              </a:spcBef>
              <a:spcAft>
                <a:spcPts val="0"/>
              </a:spcAft>
              <a:buSzPts val="7000"/>
              <a:buNone/>
              <a:defRPr sz="7000"/>
            </a:lvl4pPr>
            <a:lvl5pPr lvl="4" algn="r">
              <a:spcBef>
                <a:spcPts val="0"/>
              </a:spcBef>
              <a:spcAft>
                <a:spcPts val="0"/>
              </a:spcAft>
              <a:buSzPts val="7000"/>
              <a:buNone/>
              <a:defRPr sz="7000"/>
            </a:lvl5pPr>
            <a:lvl6pPr lvl="5" algn="r">
              <a:spcBef>
                <a:spcPts val="0"/>
              </a:spcBef>
              <a:spcAft>
                <a:spcPts val="0"/>
              </a:spcAft>
              <a:buSzPts val="7000"/>
              <a:buNone/>
              <a:defRPr sz="7000"/>
            </a:lvl6pPr>
            <a:lvl7pPr lvl="6" algn="r">
              <a:spcBef>
                <a:spcPts val="0"/>
              </a:spcBef>
              <a:spcAft>
                <a:spcPts val="0"/>
              </a:spcAft>
              <a:buSzPts val="7000"/>
              <a:buNone/>
              <a:defRPr sz="7000"/>
            </a:lvl7pPr>
            <a:lvl8pPr lvl="7" algn="r">
              <a:spcBef>
                <a:spcPts val="0"/>
              </a:spcBef>
              <a:spcAft>
                <a:spcPts val="0"/>
              </a:spcAft>
              <a:buSzPts val="7000"/>
              <a:buNone/>
              <a:defRPr sz="7000"/>
            </a:lvl8pPr>
            <a:lvl9pPr lvl="8" algn="r">
              <a:spcBef>
                <a:spcPts val="0"/>
              </a:spcBef>
              <a:spcAft>
                <a:spcPts val="0"/>
              </a:spcAft>
              <a:buSzPts val="7000"/>
              <a:buNone/>
              <a:defRPr sz="7000"/>
            </a:lvl9pPr>
          </a:lstStyle>
          <a:p/>
        </p:txBody>
      </p:sp>
      <p:sp>
        <p:nvSpPr>
          <p:cNvPr id="140" name="Google Shape;14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6" name="Google Shape;16;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4800"/>
              <a:buNone/>
              <a:defRPr sz="4800">
                <a:solidFill>
                  <a:schemeClr val="lt2"/>
                </a:solidFill>
              </a:defRPr>
            </a:lvl1pPr>
            <a:lvl2pPr lvl="1">
              <a:lnSpc>
                <a:spcPct val="100000"/>
              </a:lnSpc>
              <a:spcBef>
                <a:spcPts val="0"/>
              </a:spcBef>
              <a:spcAft>
                <a:spcPts val="0"/>
              </a:spcAft>
              <a:buSzPts val="12000"/>
              <a:buNone/>
              <a:defRPr sz="12000"/>
            </a:lvl2pPr>
            <a:lvl3pPr lvl="2">
              <a:lnSpc>
                <a:spcPct val="100000"/>
              </a:lnSpc>
              <a:spcBef>
                <a:spcPts val="0"/>
              </a:spcBef>
              <a:spcAft>
                <a:spcPts val="0"/>
              </a:spcAft>
              <a:buSzPts val="12000"/>
              <a:buNone/>
              <a:defRPr sz="12000"/>
            </a:lvl3pPr>
            <a:lvl4pPr lvl="3">
              <a:lnSpc>
                <a:spcPct val="100000"/>
              </a:lnSpc>
              <a:spcBef>
                <a:spcPts val="0"/>
              </a:spcBef>
              <a:spcAft>
                <a:spcPts val="0"/>
              </a:spcAft>
              <a:buSzPts val="12000"/>
              <a:buNone/>
              <a:defRPr sz="12000"/>
            </a:lvl4pPr>
            <a:lvl5pPr lvl="4">
              <a:lnSpc>
                <a:spcPct val="100000"/>
              </a:lnSpc>
              <a:spcBef>
                <a:spcPts val="0"/>
              </a:spcBef>
              <a:spcAft>
                <a:spcPts val="0"/>
              </a:spcAft>
              <a:buSzPts val="12000"/>
              <a:buNone/>
              <a:defRPr sz="12000"/>
            </a:lvl5pPr>
            <a:lvl6pPr lvl="5">
              <a:lnSpc>
                <a:spcPct val="100000"/>
              </a:lnSpc>
              <a:spcBef>
                <a:spcPts val="0"/>
              </a:spcBef>
              <a:spcAft>
                <a:spcPts val="0"/>
              </a:spcAft>
              <a:buSzPts val="12000"/>
              <a:buNone/>
              <a:defRPr sz="12000"/>
            </a:lvl6pPr>
            <a:lvl7pPr lvl="6">
              <a:lnSpc>
                <a:spcPct val="100000"/>
              </a:lnSpc>
              <a:spcBef>
                <a:spcPts val="0"/>
              </a:spcBef>
              <a:spcAft>
                <a:spcPts val="0"/>
              </a:spcAft>
              <a:buSzPts val="12000"/>
              <a:buNone/>
              <a:defRPr sz="12000"/>
            </a:lvl7pPr>
            <a:lvl8pPr lvl="7">
              <a:lnSpc>
                <a:spcPct val="100000"/>
              </a:lnSpc>
              <a:spcBef>
                <a:spcPts val="0"/>
              </a:spcBef>
              <a:spcAft>
                <a:spcPts val="0"/>
              </a:spcAft>
              <a:buSzPts val="12000"/>
              <a:buNone/>
              <a:defRPr sz="12000"/>
            </a:lvl8pPr>
            <a:lvl9pPr lvl="8">
              <a:lnSpc>
                <a:spcPct val="100000"/>
              </a:lnSpc>
              <a:spcBef>
                <a:spcPts val="0"/>
              </a:spcBef>
              <a:spcAft>
                <a:spcPts val="0"/>
              </a:spcAft>
              <a:buSzPts val="12000"/>
              <a:buNone/>
              <a:defRPr sz="12000"/>
            </a:lvl9pPr>
          </a:lstStyle>
          <a:p>
            <a:r>
              <a:t>xx%</a:t>
            </a:r>
          </a:p>
        </p:txBody>
      </p:sp>
      <p:sp>
        <p:nvSpPr>
          <p:cNvPr id="17" name="Google Shape;17;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43" name="Google Shape;143;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44" name="Google Shape;144;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45" name="Google Shape;145;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46" name="Google Shape;146;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7" name="Google Shape;147;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48" name="Google Shape;148;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50" name="Google Shape;150;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53" name="Google Shape;153;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4" name="Google Shape;154;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55" name="Google Shape;155;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56" name="Google Shape;156;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7" name="Google Shape;157;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58" name="Google Shape;15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59" name="Shape 159"/>
        <p:cNvGrpSpPr/>
        <p:nvPr/>
      </p:nvGrpSpPr>
      <p:grpSpPr>
        <a:xfrm>
          <a:off x="0" y="0"/>
          <a:ext cx="0" cy="0"/>
          <a:chOff x="0" y="0"/>
          <a:chExt cx="0" cy="0"/>
        </a:xfrm>
      </p:grpSpPr>
      <p:sp>
        <p:nvSpPr>
          <p:cNvPr id="160" name="Google Shape;16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 name="Google Shape;16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3" name="Google Shape;16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65" name="Shape 165"/>
        <p:cNvGrpSpPr/>
        <p:nvPr/>
      </p:nvGrpSpPr>
      <p:grpSpPr>
        <a:xfrm>
          <a:off x="0" y="0"/>
          <a:ext cx="0" cy="0"/>
          <a:chOff x="0" y="0"/>
          <a:chExt cx="0" cy="0"/>
        </a:xfrm>
      </p:grpSpPr>
      <p:sp>
        <p:nvSpPr>
          <p:cNvPr id="166" name="Google Shape;166;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8" name="Google Shape;168;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0" name="Google Shape;170;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71" name="Google Shape;171;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2" name="Google Shape;172;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73" name="Google Shape;173;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4" name="Google Shape;174;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75" name="Google Shape;175;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6" name="Google Shape;176;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177" name="Google Shape;177;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2" name="Google Shape;22;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3" name="Google Shape;23;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27" name="Google Shape;27;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28" name="Google Shape;28;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0"/>
              </a:spcBef>
              <a:spcAft>
                <a:spcPts val="0"/>
              </a:spcAft>
              <a:buNone/>
              <a:defRPr>
                <a:latin typeface="Poppins Black"/>
                <a:ea typeface="Poppins Black"/>
                <a:cs typeface="Poppins Black"/>
                <a:sym typeface="Poppins Black"/>
              </a:defRPr>
            </a:lvl2pPr>
            <a:lvl3pPr lvl="2">
              <a:lnSpc>
                <a:spcPct val="100000"/>
              </a:lnSpc>
              <a:spcBef>
                <a:spcPts val="0"/>
              </a:spcBef>
              <a:spcAft>
                <a:spcPts val="0"/>
              </a:spcAft>
              <a:buNone/>
              <a:defRPr>
                <a:latin typeface="Poppins Black"/>
                <a:ea typeface="Poppins Black"/>
                <a:cs typeface="Poppins Black"/>
                <a:sym typeface="Poppins Black"/>
              </a:defRPr>
            </a:lvl3pPr>
            <a:lvl4pPr lvl="3">
              <a:lnSpc>
                <a:spcPct val="100000"/>
              </a:lnSpc>
              <a:spcBef>
                <a:spcPts val="0"/>
              </a:spcBef>
              <a:spcAft>
                <a:spcPts val="0"/>
              </a:spcAft>
              <a:buNone/>
              <a:defRPr>
                <a:latin typeface="Poppins Black"/>
                <a:ea typeface="Poppins Black"/>
                <a:cs typeface="Poppins Black"/>
                <a:sym typeface="Poppins Black"/>
              </a:defRPr>
            </a:lvl4pPr>
            <a:lvl5pPr lvl="4">
              <a:lnSpc>
                <a:spcPct val="100000"/>
              </a:lnSpc>
              <a:spcBef>
                <a:spcPts val="0"/>
              </a:spcBef>
              <a:spcAft>
                <a:spcPts val="0"/>
              </a:spcAft>
              <a:buNone/>
              <a:defRPr>
                <a:latin typeface="Poppins Black"/>
                <a:ea typeface="Poppins Black"/>
                <a:cs typeface="Poppins Black"/>
                <a:sym typeface="Poppins Black"/>
              </a:defRPr>
            </a:lvl5pPr>
            <a:lvl6pPr lvl="5">
              <a:lnSpc>
                <a:spcPct val="100000"/>
              </a:lnSpc>
              <a:spcBef>
                <a:spcPts val="0"/>
              </a:spcBef>
              <a:spcAft>
                <a:spcPts val="0"/>
              </a:spcAft>
              <a:buNone/>
              <a:defRPr>
                <a:latin typeface="Poppins Black"/>
                <a:ea typeface="Poppins Black"/>
                <a:cs typeface="Poppins Black"/>
                <a:sym typeface="Poppins Black"/>
              </a:defRPr>
            </a:lvl6pPr>
            <a:lvl7pPr lvl="6">
              <a:lnSpc>
                <a:spcPct val="100000"/>
              </a:lnSpc>
              <a:spcBef>
                <a:spcPts val="0"/>
              </a:spcBef>
              <a:spcAft>
                <a:spcPts val="0"/>
              </a:spcAft>
              <a:buNone/>
              <a:defRPr>
                <a:latin typeface="Poppins Black"/>
                <a:ea typeface="Poppins Black"/>
                <a:cs typeface="Poppins Black"/>
                <a:sym typeface="Poppins Black"/>
              </a:defRPr>
            </a:lvl7pPr>
            <a:lvl8pPr lvl="7">
              <a:lnSpc>
                <a:spcPct val="100000"/>
              </a:lnSpc>
              <a:spcBef>
                <a:spcPts val="0"/>
              </a:spcBef>
              <a:spcAft>
                <a:spcPts val="0"/>
              </a:spcAft>
              <a:buNone/>
              <a:defRPr>
                <a:latin typeface="Poppins Black"/>
                <a:ea typeface="Poppins Black"/>
                <a:cs typeface="Poppins Black"/>
                <a:sym typeface="Poppins Black"/>
              </a:defRPr>
            </a:lvl8pPr>
            <a:lvl9pPr lvl="8">
              <a:lnSpc>
                <a:spcPct val="100000"/>
              </a:lnSpc>
              <a:spcBef>
                <a:spcPts val="0"/>
              </a:spcBef>
              <a:spcAft>
                <a:spcPts val="0"/>
              </a:spcAft>
              <a:buNone/>
              <a:defRPr>
                <a:latin typeface="Poppins Black"/>
                <a:ea typeface="Poppins Black"/>
                <a:cs typeface="Poppins Black"/>
                <a:sym typeface="Poppins Black"/>
              </a:defRPr>
            </a:lvl9pPr>
          </a:lstStyle>
          <a:p/>
        </p:txBody>
      </p:sp>
      <p:sp>
        <p:nvSpPr>
          <p:cNvPr id="29" name="Google Shape;29;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0"/>
              </a:spcBef>
              <a:spcAft>
                <a:spcPts val="0"/>
              </a:spcAft>
              <a:buNone/>
              <a:defRPr sz="1400"/>
            </a:lvl2pPr>
            <a:lvl3pPr lvl="2">
              <a:lnSpc>
                <a:spcPct val="100000"/>
              </a:lnSpc>
              <a:spcBef>
                <a:spcPts val="0"/>
              </a:spcBef>
              <a:spcAft>
                <a:spcPts val="0"/>
              </a:spcAft>
              <a:buNone/>
              <a:defRPr sz="1400"/>
            </a:lvl3pPr>
            <a:lvl4pPr lvl="3">
              <a:lnSpc>
                <a:spcPct val="100000"/>
              </a:lnSpc>
              <a:spcBef>
                <a:spcPts val="0"/>
              </a:spcBef>
              <a:spcAft>
                <a:spcPts val="0"/>
              </a:spcAft>
              <a:buNone/>
              <a:defRPr sz="1400"/>
            </a:lvl4pPr>
            <a:lvl5pPr lvl="4">
              <a:lnSpc>
                <a:spcPct val="100000"/>
              </a:lnSpc>
              <a:spcBef>
                <a:spcPts val="0"/>
              </a:spcBef>
              <a:spcAft>
                <a:spcPts val="0"/>
              </a:spcAft>
              <a:buNone/>
              <a:defRPr sz="1400"/>
            </a:lvl5pPr>
            <a:lvl6pPr lvl="5">
              <a:lnSpc>
                <a:spcPct val="100000"/>
              </a:lnSpc>
              <a:spcBef>
                <a:spcPts val="0"/>
              </a:spcBef>
              <a:spcAft>
                <a:spcPts val="0"/>
              </a:spcAft>
              <a:buNone/>
              <a:defRPr sz="1400"/>
            </a:lvl6pPr>
            <a:lvl7pPr lvl="6">
              <a:lnSpc>
                <a:spcPct val="100000"/>
              </a:lnSpc>
              <a:spcBef>
                <a:spcPts val="0"/>
              </a:spcBef>
              <a:spcAft>
                <a:spcPts val="0"/>
              </a:spcAft>
              <a:buNone/>
              <a:defRPr sz="1400"/>
            </a:lvl7pPr>
            <a:lvl8pPr lvl="7">
              <a:lnSpc>
                <a:spcPct val="100000"/>
              </a:lnSpc>
              <a:spcBef>
                <a:spcPts val="0"/>
              </a:spcBef>
              <a:spcAft>
                <a:spcPts val="0"/>
              </a:spcAft>
              <a:buNone/>
              <a:defRPr sz="1400"/>
            </a:lvl8pPr>
            <a:lvl9pPr lvl="8">
              <a:lnSpc>
                <a:spcPct val="100000"/>
              </a:lnSpc>
              <a:spcBef>
                <a:spcPts val="0"/>
              </a:spcBef>
              <a:spcAft>
                <a:spcPts val="0"/>
              </a:spcAft>
              <a:buNone/>
              <a:defRPr sz="1400"/>
            </a:lvl9pPr>
          </a:lstStyle>
          <a:p/>
        </p:txBody>
      </p:sp>
      <p:sp>
        <p:nvSpPr>
          <p:cNvPr id="30" name="Google Shape;30;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2" name="Google Shape;32;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41" name="Google Shape;41;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algn="l">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2" name="Google Shape;42;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8" name="Google Shape;48;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sp>
        <p:nvSpPr>
          <p:cNvPr id="49" name="Google Shape;4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None/>
              <a:defRPr sz="1600"/>
            </a:lvl1pPr>
            <a:lvl2pPr lvl="1" algn="r">
              <a:spcBef>
                <a:spcPts val="1600"/>
              </a:spcBef>
              <a:spcAft>
                <a:spcPts val="0"/>
              </a:spcAft>
              <a:buNone/>
              <a:defRPr/>
            </a:lvl2pPr>
            <a:lvl3pPr lvl="2" algn="r">
              <a:spcBef>
                <a:spcPts val="1600"/>
              </a:spcBef>
              <a:spcAft>
                <a:spcPts val="0"/>
              </a:spcAft>
              <a:buNone/>
              <a:defRPr/>
            </a:lvl3pPr>
            <a:lvl4pPr lvl="3" algn="r">
              <a:spcBef>
                <a:spcPts val="1600"/>
              </a:spcBef>
              <a:spcAft>
                <a:spcPts val="0"/>
              </a:spcAft>
              <a:buNone/>
              <a:defRPr/>
            </a:lvl4pPr>
            <a:lvl5pPr lvl="4" algn="r">
              <a:spcBef>
                <a:spcPts val="1600"/>
              </a:spcBef>
              <a:spcAft>
                <a:spcPts val="0"/>
              </a:spcAft>
              <a:buNone/>
              <a:defRPr/>
            </a:lvl5pPr>
            <a:lvl6pPr lvl="5" algn="r">
              <a:spcBef>
                <a:spcPts val="1600"/>
              </a:spcBef>
              <a:spcAft>
                <a:spcPts val="0"/>
              </a:spcAft>
              <a:buNone/>
              <a:defRPr/>
            </a:lvl6pPr>
            <a:lvl7pPr lvl="6" algn="r">
              <a:spcBef>
                <a:spcPts val="1600"/>
              </a:spcBef>
              <a:spcAft>
                <a:spcPts val="0"/>
              </a:spcAft>
              <a:buNone/>
              <a:defRPr/>
            </a:lvl7pPr>
            <a:lvl8pPr lvl="7" algn="r">
              <a:spcBef>
                <a:spcPts val="1600"/>
              </a:spcBef>
              <a:spcAft>
                <a:spcPts val="0"/>
              </a:spcAft>
              <a:buNone/>
              <a:defRPr/>
            </a:lvl8pPr>
            <a:lvl9pPr lvl="8" algn="r">
              <a:spcBef>
                <a:spcPts val="1600"/>
              </a:spcBef>
              <a:spcAft>
                <a:spcPts val="1600"/>
              </a:spcAft>
              <a:buNone/>
              <a:defRPr/>
            </a:lvl9pPr>
          </a:lstStyle>
          <a:p/>
        </p:txBody>
      </p:sp>
      <p:sp>
        <p:nvSpPr>
          <p:cNvPr id="52" name="Google Shape;52;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algn="r">
              <a:spcBef>
                <a:spcPts val="0"/>
              </a:spcBef>
              <a:spcAft>
                <a:spcPts val="0"/>
              </a:spcAft>
              <a:buSzPts val="3200"/>
              <a:buNone/>
              <a:defRPr/>
            </a:lvl1pPr>
            <a:lvl2pPr lvl="1" algn="r">
              <a:spcBef>
                <a:spcPts val="0"/>
              </a:spcBef>
              <a:spcAft>
                <a:spcPts val="0"/>
              </a:spcAft>
              <a:buSzPts val="3200"/>
              <a:buFont typeface="Palanquin Dark"/>
              <a:buNone/>
              <a:defRPr>
                <a:latin typeface="Palanquin Dark"/>
                <a:ea typeface="Palanquin Dark"/>
                <a:cs typeface="Palanquin Dark"/>
                <a:sym typeface="Palanquin Dark"/>
              </a:defRPr>
            </a:lvl2pPr>
            <a:lvl3pPr lvl="2" algn="r">
              <a:spcBef>
                <a:spcPts val="0"/>
              </a:spcBef>
              <a:spcAft>
                <a:spcPts val="0"/>
              </a:spcAft>
              <a:buSzPts val="3200"/>
              <a:buFont typeface="Palanquin Dark"/>
              <a:buNone/>
              <a:defRPr>
                <a:latin typeface="Palanquin Dark"/>
                <a:ea typeface="Palanquin Dark"/>
                <a:cs typeface="Palanquin Dark"/>
                <a:sym typeface="Palanquin Dark"/>
              </a:defRPr>
            </a:lvl3pPr>
            <a:lvl4pPr lvl="3" algn="r">
              <a:spcBef>
                <a:spcPts val="0"/>
              </a:spcBef>
              <a:spcAft>
                <a:spcPts val="0"/>
              </a:spcAft>
              <a:buSzPts val="3200"/>
              <a:buFont typeface="Palanquin Dark"/>
              <a:buNone/>
              <a:defRPr>
                <a:latin typeface="Palanquin Dark"/>
                <a:ea typeface="Palanquin Dark"/>
                <a:cs typeface="Palanquin Dark"/>
                <a:sym typeface="Palanquin Dark"/>
              </a:defRPr>
            </a:lvl4pPr>
            <a:lvl5pPr lvl="4" algn="r">
              <a:spcBef>
                <a:spcPts val="0"/>
              </a:spcBef>
              <a:spcAft>
                <a:spcPts val="0"/>
              </a:spcAft>
              <a:buSzPts val="3200"/>
              <a:buFont typeface="Palanquin Dark"/>
              <a:buNone/>
              <a:defRPr>
                <a:latin typeface="Palanquin Dark"/>
                <a:ea typeface="Palanquin Dark"/>
                <a:cs typeface="Palanquin Dark"/>
                <a:sym typeface="Palanquin Dark"/>
              </a:defRPr>
            </a:lvl5pPr>
            <a:lvl6pPr lvl="5" algn="r">
              <a:spcBef>
                <a:spcPts val="0"/>
              </a:spcBef>
              <a:spcAft>
                <a:spcPts val="0"/>
              </a:spcAft>
              <a:buSzPts val="3200"/>
              <a:buFont typeface="Palanquin Dark"/>
              <a:buNone/>
              <a:defRPr>
                <a:latin typeface="Palanquin Dark"/>
                <a:ea typeface="Palanquin Dark"/>
                <a:cs typeface="Palanquin Dark"/>
                <a:sym typeface="Palanquin Dark"/>
              </a:defRPr>
            </a:lvl6pPr>
            <a:lvl7pPr lvl="6" algn="r">
              <a:spcBef>
                <a:spcPts val="0"/>
              </a:spcBef>
              <a:spcAft>
                <a:spcPts val="0"/>
              </a:spcAft>
              <a:buSzPts val="3200"/>
              <a:buFont typeface="Palanquin Dark"/>
              <a:buNone/>
              <a:defRPr>
                <a:latin typeface="Palanquin Dark"/>
                <a:ea typeface="Palanquin Dark"/>
                <a:cs typeface="Palanquin Dark"/>
                <a:sym typeface="Palanquin Dark"/>
              </a:defRPr>
            </a:lvl7pPr>
            <a:lvl8pPr lvl="7" algn="r">
              <a:spcBef>
                <a:spcPts val="0"/>
              </a:spcBef>
              <a:spcAft>
                <a:spcPts val="0"/>
              </a:spcAft>
              <a:buSzPts val="3200"/>
              <a:buFont typeface="Palanquin Dark"/>
              <a:buNone/>
              <a:defRPr>
                <a:latin typeface="Palanquin Dark"/>
                <a:ea typeface="Palanquin Dark"/>
                <a:cs typeface="Palanquin Dark"/>
                <a:sym typeface="Palanquin Dark"/>
              </a:defRPr>
            </a:lvl8pPr>
            <a:lvl9pPr lvl="8"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3" name="Google Shape;53;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 name="Google Shape;58;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algn="r">
              <a:spcBef>
                <a:spcPts val="0"/>
              </a:spcBef>
              <a:spcAft>
                <a:spcPts val="0"/>
              </a:spcAft>
              <a:buSzPts val="3200"/>
              <a:buNone/>
              <a:defRPr/>
            </a:lvl1pPr>
            <a:lvl2pPr lvl="1" algn="l">
              <a:spcBef>
                <a:spcPts val="0"/>
              </a:spcBef>
              <a:spcAft>
                <a:spcPts val="0"/>
              </a:spcAft>
              <a:buSzPts val="3200"/>
              <a:buFont typeface="Palanquin Dark"/>
              <a:buNone/>
              <a:defRPr>
                <a:latin typeface="Palanquin Dark"/>
                <a:ea typeface="Palanquin Dark"/>
                <a:cs typeface="Palanquin Dark"/>
                <a:sym typeface="Palanquin Dark"/>
              </a:defRPr>
            </a:lvl2pPr>
            <a:lvl3pPr lvl="2" algn="l">
              <a:spcBef>
                <a:spcPts val="0"/>
              </a:spcBef>
              <a:spcAft>
                <a:spcPts val="0"/>
              </a:spcAft>
              <a:buSzPts val="3200"/>
              <a:buFont typeface="Palanquin Dark"/>
              <a:buNone/>
              <a:defRPr>
                <a:latin typeface="Palanquin Dark"/>
                <a:ea typeface="Palanquin Dark"/>
                <a:cs typeface="Palanquin Dark"/>
                <a:sym typeface="Palanquin Dark"/>
              </a:defRPr>
            </a:lvl3pPr>
            <a:lvl4pPr lvl="3" algn="l">
              <a:spcBef>
                <a:spcPts val="0"/>
              </a:spcBef>
              <a:spcAft>
                <a:spcPts val="0"/>
              </a:spcAft>
              <a:buSzPts val="3200"/>
              <a:buFont typeface="Palanquin Dark"/>
              <a:buNone/>
              <a:defRPr>
                <a:latin typeface="Palanquin Dark"/>
                <a:ea typeface="Palanquin Dark"/>
                <a:cs typeface="Palanquin Dark"/>
                <a:sym typeface="Palanquin Dark"/>
              </a:defRPr>
            </a:lvl4pPr>
            <a:lvl5pPr lvl="4" algn="l">
              <a:spcBef>
                <a:spcPts val="0"/>
              </a:spcBef>
              <a:spcAft>
                <a:spcPts val="0"/>
              </a:spcAft>
              <a:buSzPts val="3200"/>
              <a:buFont typeface="Palanquin Dark"/>
              <a:buNone/>
              <a:defRPr>
                <a:latin typeface="Palanquin Dark"/>
                <a:ea typeface="Palanquin Dark"/>
                <a:cs typeface="Palanquin Dark"/>
                <a:sym typeface="Palanquin Dark"/>
              </a:defRPr>
            </a:lvl5pPr>
            <a:lvl6pPr lvl="5" algn="l">
              <a:spcBef>
                <a:spcPts val="0"/>
              </a:spcBef>
              <a:spcAft>
                <a:spcPts val="0"/>
              </a:spcAft>
              <a:buSzPts val="3200"/>
              <a:buFont typeface="Palanquin Dark"/>
              <a:buNone/>
              <a:defRPr>
                <a:latin typeface="Palanquin Dark"/>
                <a:ea typeface="Palanquin Dark"/>
                <a:cs typeface="Palanquin Dark"/>
                <a:sym typeface="Palanquin Dark"/>
              </a:defRPr>
            </a:lvl6pPr>
            <a:lvl7pPr lvl="6" algn="l">
              <a:spcBef>
                <a:spcPts val="0"/>
              </a:spcBef>
              <a:spcAft>
                <a:spcPts val="0"/>
              </a:spcAft>
              <a:buSzPts val="3200"/>
              <a:buFont typeface="Palanquin Dark"/>
              <a:buNone/>
              <a:defRPr>
                <a:latin typeface="Palanquin Dark"/>
                <a:ea typeface="Palanquin Dark"/>
                <a:cs typeface="Palanquin Dark"/>
                <a:sym typeface="Palanquin Dark"/>
              </a:defRPr>
            </a:lvl7pPr>
            <a:lvl8pPr lvl="7" algn="l">
              <a:spcBef>
                <a:spcPts val="0"/>
              </a:spcBef>
              <a:spcAft>
                <a:spcPts val="0"/>
              </a:spcAft>
              <a:buSzPts val="3200"/>
              <a:buFont typeface="Palanquin Dark"/>
              <a:buNone/>
              <a:defRPr>
                <a:latin typeface="Palanquin Dark"/>
                <a:ea typeface="Palanquin Dark"/>
                <a:cs typeface="Palanquin Dark"/>
                <a:sym typeface="Palanquin Dark"/>
              </a:defRPr>
            </a:lvl8pPr>
            <a:lvl9pPr lvl="8"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9" name="Google Shape;59;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Poppins"/>
                <a:ea typeface="Poppins"/>
                <a:cs typeface="Poppins"/>
                <a:sym typeface="Poppins"/>
              </a:defRPr>
            </a:lvl1pPr>
            <a:lvl2pPr lvl="1" algn="r">
              <a:buNone/>
              <a:defRPr sz="1300">
                <a:solidFill>
                  <a:schemeClr val="dk1"/>
                </a:solidFill>
                <a:latin typeface="Poppins"/>
                <a:ea typeface="Poppins"/>
                <a:cs typeface="Poppins"/>
                <a:sym typeface="Poppins"/>
              </a:defRPr>
            </a:lvl2pPr>
            <a:lvl3pPr lvl="2" algn="r">
              <a:buNone/>
              <a:defRPr sz="1300">
                <a:solidFill>
                  <a:schemeClr val="dk1"/>
                </a:solidFill>
                <a:latin typeface="Poppins"/>
                <a:ea typeface="Poppins"/>
                <a:cs typeface="Poppins"/>
                <a:sym typeface="Poppins"/>
              </a:defRPr>
            </a:lvl3pPr>
            <a:lvl4pPr lvl="3" algn="r">
              <a:buNone/>
              <a:defRPr sz="1300">
                <a:solidFill>
                  <a:schemeClr val="dk1"/>
                </a:solidFill>
                <a:latin typeface="Poppins"/>
                <a:ea typeface="Poppins"/>
                <a:cs typeface="Poppins"/>
                <a:sym typeface="Poppins"/>
              </a:defRPr>
            </a:lvl4pPr>
            <a:lvl5pPr lvl="4" algn="r">
              <a:buNone/>
              <a:defRPr sz="1300">
                <a:solidFill>
                  <a:schemeClr val="dk1"/>
                </a:solidFill>
                <a:latin typeface="Poppins"/>
                <a:ea typeface="Poppins"/>
                <a:cs typeface="Poppins"/>
                <a:sym typeface="Poppins"/>
              </a:defRPr>
            </a:lvl5pPr>
            <a:lvl6pPr lvl="5" algn="r">
              <a:buNone/>
              <a:defRPr sz="1300">
                <a:solidFill>
                  <a:schemeClr val="dk1"/>
                </a:solidFill>
                <a:latin typeface="Poppins"/>
                <a:ea typeface="Poppins"/>
                <a:cs typeface="Poppins"/>
                <a:sym typeface="Poppins"/>
              </a:defRPr>
            </a:lvl6pPr>
            <a:lvl7pPr lvl="6" algn="r">
              <a:buNone/>
              <a:defRPr sz="1300">
                <a:solidFill>
                  <a:schemeClr val="dk1"/>
                </a:solidFill>
                <a:latin typeface="Poppins"/>
                <a:ea typeface="Poppins"/>
                <a:cs typeface="Poppins"/>
                <a:sym typeface="Poppins"/>
              </a:defRPr>
            </a:lvl7pPr>
            <a:lvl8pPr lvl="7" algn="r">
              <a:buNone/>
              <a:defRPr sz="1300">
                <a:solidFill>
                  <a:schemeClr val="dk1"/>
                </a:solidFill>
                <a:latin typeface="Poppins"/>
                <a:ea typeface="Poppins"/>
                <a:cs typeface="Poppins"/>
                <a:sym typeface="Poppins"/>
              </a:defRPr>
            </a:lvl8pPr>
            <a:lvl9pPr lvl="8" algn="r">
              <a:buNone/>
              <a:defRPr sz="13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lcomercio.pe/lima/sucesos/villa-el-salvador-bombas-de-tiempo-todos-los-dias-hay-al-menos-18-fugas-de-gas-en-el-pais-glp-balon-de-gas-bomberos-noticia/?ref=ecr" TargetMode="External"/><Relationship Id="rId4" Type="http://schemas.openxmlformats.org/officeDocument/2006/relationships/hyperlink" Target="https://appinventor.mit.edu/about-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hyperlink" Target="https://www.americatv.com.pe/noticias/util-e-interesante/deflagracion-fuga-gas-villa-salvador-como-prevenir-n403389" TargetMode="External"/><Relationship Id="rId5" Type="http://schemas.openxmlformats.org/officeDocument/2006/relationships/image" Target="../media/image9.png"/><Relationship Id="rId6" Type="http://schemas.openxmlformats.org/officeDocument/2006/relationships/hyperlink" Target="https://www.elsoldepuebla.com.mx/doble-via/como-detectar-fugas-de-gas-en-casa-y-que-hacer-en-caso-de-tener-una-7426827.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hyperlink" Target="https://elcomercio.pe/lima/seguridad/tragedia-en-la-victoria-recomendaciones-de-seguridad-sobre-el-uso-de-balones-de-gas-para-evitar-explosiones-y-deflagraciones-osinergmin-noticia/" TargetMode="External"/><Relationship Id="rId7" Type="http://schemas.openxmlformats.org/officeDocument/2006/relationships/hyperlink" Target="https://www.aprendemergencias.es/prevenci%C3%B3n/fuga-de-gas/%C3%A7" TargetMode="External"/><Relationship Id="rId8" Type="http://schemas.openxmlformats.org/officeDocument/2006/relationships/hyperlink" Target="http://peru-gas.org.p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4"/>
          <p:cNvGrpSpPr/>
          <p:nvPr/>
        </p:nvGrpSpPr>
        <p:grpSpPr>
          <a:xfrm>
            <a:off x="3918812" y="103876"/>
            <a:ext cx="5158718" cy="4872862"/>
            <a:chOff x="3512637" y="-432878"/>
            <a:chExt cx="5312241" cy="5098203"/>
          </a:xfrm>
        </p:grpSpPr>
        <p:sp>
          <p:nvSpPr>
            <p:cNvPr id="187" name="Google Shape;187;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ph type="ctrTitle"/>
          </p:nvPr>
        </p:nvSpPr>
        <p:spPr>
          <a:xfrm>
            <a:off x="581650" y="423775"/>
            <a:ext cx="4340400" cy="272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Detector de fugas de gas basado en arduino</a:t>
            </a:r>
            <a:endParaRPr sz="3200"/>
          </a:p>
        </p:txBody>
      </p:sp>
      <p:sp>
        <p:nvSpPr>
          <p:cNvPr id="242" name="Google Shape;242;p24"/>
          <p:cNvSpPr txBox="1"/>
          <p:nvPr>
            <p:ph idx="1" type="subTitle"/>
          </p:nvPr>
        </p:nvSpPr>
        <p:spPr>
          <a:xfrm>
            <a:off x="581650" y="3198075"/>
            <a:ext cx="3603300" cy="16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Equipo: CsGas</a:t>
            </a:r>
            <a:endParaRPr b="1"/>
          </a:p>
          <a:p>
            <a:pPr indent="0" lvl="0" marL="0" rtl="0" algn="l">
              <a:spcBef>
                <a:spcPts val="0"/>
              </a:spcBef>
              <a:spcAft>
                <a:spcPts val="0"/>
              </a:spcAft>
              <a:buNone/>
            </a:pPr>
            <a:r>
              <a:rPr b="1" lang="en"/>
              <a:t>Integrantes:</a:t>
            </a:r>
            <a:endParaRPr>
              <a:solidFill>
                <a:srgbClr val="674EA7"/>
              </a:solidFill>
            </a:endParaRPr>
          </a:p>
          <a:p>
            <a:pPr indent="-330200" lvl="0" marL="457200" rtl="0" algn="l">
              <a:spcBef>
                <a:spcPts val="0"/>
              </a:spcBef>
              <a:spcAft>
                <a:spcPts val="0"/>
              </a:spcAft>
              <a:buClr>
                <a:srgbClr val="674EA7"/>
              </a:buClr>
              <a:buSzPts val="1600"/>
              <a:buChar char="❖"/>
            </a:pPr>
            <a:r>
              <a:rPr lang="en">
                <a:solidFill>
                  <a:srgbClr val="674EA7"/>
                </a:solidFill>
              </a:rPr>
              <a:t>Rodrigo Mamani Sucacahua</a:t>
            </a:r>
            <a:endParaRPr>
              <a:solidFill>
                <a:srgbClr val="674EA7"/>
              </a:solidFill>
            </a:endParaRPr>
          </a:p>
          <a:p>
            <a:pPr indent="-330200" lvl="0" marL="457200" rtl="0" algn="l">
              <a:spcBef>
                <a:spcPts val="0"/>
              </a:spcBef>
              <a:spcAft>
                <a:spcPts val="0"/>
              </a:spcAft>
              <a:buClr>
                <a:srgbClr val="674EA7"/>
              </a:buClr>
              <a:buSzPts val="1600"/>
              <a:buChar char="❖"/>
            </a:pPr>
            <a:r>
              <a:rPr lang="en">
                <a:solidFill>
                  <a:srgbClr val="674EA7"/>
                </a:solidFill>
              </a:rPr>
              <a:t>Josnick Chayña Batallanes</a:t>
            </a:r>
            <a:endParaRPr>
              <a:solidFill>
                <a:srgbClr val="A64D79"/>
              </a:solidFill>
            </a:endParaRPr>
          </a:p>
        </p:txBody>
      </p:sp>
      <p:pic>
        <p:nvPicPr>
          <p:cNvPr id="243" name="Google Shape;243;p24"/>
          <p:cNvPicPr preferRelativeResize="0"/>
          <p:nvPr/>
        </p:nvPicPr>
        <p:blipFill rotWithShape="1">
          <a:blip r:embed="rId3">
            <a:alphaModFix/>
          </a:blip>
          <a:srcRect b="8578" l="0" r="0" t="9955"/>
          <a:stretch/>
        </p:blipFill>
        <p:spPr>
          <a:xfrm>
            <a:off x="6217425" y="103875"/>
            <a:ext cx="2860100" cy="986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ph idx="1" type="subTitle"/>
          </p:nvPr>
        </p:nvSpPr>
        <p:spPr>
          <a:xfrm>
            <a:off x="1508700" y="2595453"/>
            <a:ext cx="38661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3" name="Google Shape;323;p33"/>
          <p:cNvSpPr txBox="1"/>
          <p:nvPr>
            <p:ph type="title"/>
          </p:nvPr>
        </p:nvSpPr>
        <p:spPr>
          <a:xfrm>
            <a:off x="1168800" y="1704803"/>
            <a:ext cx="4206000" cy="8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2AB59D"/>
                </a:solidFill>
              </a:rPr>
              <a:t>Propuesta</a:t>
            </a:r>
            <a:endParaRPr>
              <a:solidFill>
                <a:srgbClr val="2AB59D"/>
              </a:solidFill>
            </a:endParaRPr>
          </a:p>
        </p:txBody>
      </p:sp>
      <p:sp>
        <p:nvSpPr>
          <p:cNvPr id="324" name="Google Shape;32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33"/>
          <p:cNvPicPr preferRelativeResize="0"/>
          <p:nvPr/>
        </p:nvPicPr>
        <p:blipFill>
          <a:blip r:embed="rId3">
            <a:alphaModFix/>
          </a:blip>
          <a:stretch>
            <a:fillRect/>
          </a:stretch>
        </p:blipFill>
        <p:spPr>
          <a:xfrm>
            <a:off x="1266050" y="2626225"/>
            <a:ext cx="1461850" cy="1461850"/>
          </a:xfrm>
          <a:prstGeom prst="rect">
            <a:avLst/>
          </a:prstGeom>
          <a:noFill/>
          <a:ln>
            <a:noFill/>
          </a:ln>
        </p:spPr>
      </p:pic>
      <p:pic>
        <p:nvPicPr>
          <p:cNvPr id="326" name="Google Shape;326;p33"/>
          <p:cNvPicPr preferRelativeResize="0"/>
          <p:nvPr/>
        </p:nvPicPr>
        <p:blipFill>
          <a:blip r:embed="rId4">
            <a:alphaModFix/>
          </a:blip>
          <a:stretch>
            <a:fillRect/>
          </a:stretch>
        </p:blipFill>
        <p:spPr>
          <a:xfrm>
            <a:off x="5227200" y="205575"/>
            <a:ext cx="1219200" cy="1219200"/>
          </a:xfrm>
          <a:prstGeom prst="rect">
            <a:avLst/>
          </a:prstGeom>
          <a:noFill/>
          <a:ln>
            <a:noFill/>
          </a:ln>
        </p:spPr>
      </p:pic>
      <p:pic>
        <p:nvPicPr>
          <p:cNvPr id="327" name="Google Shape;327;p33"/>
          <p:cNvPicPr preferRelativeResize="0"/>
          <p:nvPr/>
        </p:nvPicPr>
        <p:blipFill>
          <a:blip r:embed="rId5">
            <a:alphaModFix/>
          </a:blip>
          <a:stretch>
            <a:fillRect/>
          </a:stretch>
        </p:blipFill>
        <p:spPr>
          <a:xfrm>
            <a:off x="1873775" y="814125"/>
            <a:ext cx="854125" cy="854125"/>
          </a:xfrm>
          <a:prstGeom prst="rect">
            <a:avLst/>
          </a:prstGeom>
          <a:noFill/>
          <a:ln>
            <a:noFill/>
          </a:ln>
        </p:spPr>
      </p:pic>
      <p:pic>
        <p:nvPicPr>
          <p:cNvPr id="328" name="Google Shape;328;p33"/>
          <p:cNvPicPr preferRelativeResize="0"/>
          <p:nvPr/>
        </p:nvPicPr>
        <p:blipFill>
          <a:blip r:embed="rId6">
            <a:alphaModFix/>
          </a:blip>
          <a:stretch>
            <a:fillRect/>
          </a:stretch>
        </p:blipFill>
        <p:spPr>
          <a:xfrm>
            <a:off x="3646375" y="3172825"/>
            <a:ext cx="1219200" cy="1219200"/>
          </a:xfrm>
          <a:prstGeom prst="rect">
            <a:avLst/>
          </a:prstGeom>
          <a:noFill/>
          <a:ln>
            <a:noFill/>
          </a:ln>
        </p:spPr>
      </p:pic>
      <p:pic>
        <p:nvPicPr>
          <p:cNvPr id="329" name="Google Shape;329;p33"/>
          <p:cNvPicPr preferRelativeResize="0"/>
          <p:nvPr/>
        </p:nvPicPr>
        <p:blipFill>
          <a:blip r:embed="rId7">
            <a:alphaModFix/>
          </a:blip>
          <a:stretch>
            <a:fillRect/>
          </a:stretch>
        </p:blipFill>
        <p:spPr>
          <a:xfrm>
            <a:off x="5374800" y="1849550"/>
            <a:ext cx="1219200" cy="1219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de solución</a:t>
            </a:r>
            <a:endParaRPr/>
          </a:p>
        </p:txBody>
      </p:sp>
      <p:sp>
        <p:nvSpPr>
          <p:cNvPr id="335" name="Google Shape;335;p34"/>
          <p:cNvSpPr txBox="1"/>
          <p:nvPr>
            <p:ph idx="2" type="subTitle"/>
          </p:nvPr>
        </p:nvSpPr>
        <p:spPr>
          <a:xfrm>
            <a:off x="2628900" y="1292125"/>
            <a:ext cx="3764700" cy="3457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t>Presentar un sistema el cual detecte la fuga de gas, en caso de fuga se sonará una alarma de manera continua y se prendera un led, además de mostrar  el estado en una pantalla LCD y a través de una notificación al celular.</a:t>
            </a:r>
            <a:endParaRPr sz="1800"/>
          </a:p>
        </p:txBody>
      </p:sp>
      <p:sp>
        <p:nvSpPr>
          <p:cNvPr id="336" name="Google Shape;336;p34"/>
          <p:cNvSpPr/>
          <p:nvPr/>
        </p:nvSpPr>
        <p:spPr>
          <a:xfrm>
            <a:off x="884369" y="1292127"/>
            <a:ext cx="1413600" cy="1458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4"/>
          <p:cNvGrpSpPr/>
          <p:nvPr/>
        </p:nvGrpSpPr>
        <p:grpSpPr>
          <a:xfrm>
            <a:off x="1146347" y="1710206"/>
            <a:ext cx="889986" cy="622049"/>
            <a:chOff x="4653996" y="2520108"/>
            <a:chExt cx="396607" cy="268704"/>
          </a:xfrm>
        </p:grpSpPr>
        <p:sp>
          <p:nvSpPr>
            <p:cNvPr id="338" name="Google Shape;338;p34"/>
            <p:cNvSpPr/>
            <p:nvPr/>
          </p:nvSpPr>
          <p:spPr>
            <a:xfrm>
              <a:off x="4670643" y="2520108"/>
              <a:ext cx="363707" cy="250930"/>
            </a:xfrm>
            <a:custGeom>
              <a:rect b="b" l="l" r="r" t="t"/>
              <a:pathLst>
                <a:path extrusionOk="0" h="9572" w="13874">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4694865" y="2544724"/>
              <a:ext cx="314108" cy="226681"/>
            </a:xfrm>
            <a:custGeom>
              <a:rect b="b" l="l" r="r" t="t"/>
              <a:pathLst>
                <a:path extrusionOk="0" h="8647" w="11982">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C7F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4775476" y="2618493"/>
              <a:ext cx="69260" cy="30409"/>
            </a:xfrm>
            <a:custGeom>
              <a:rect b="b" l="l" r="r" t="t"/>
              <a:pathLst>
                <a:path extrusionOk="0" h="1160" w="2642">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775476" y="2643476"/>
              <a:ext cx="69260" cy="30672"/>
            </a:xfrm>
            <a:custGeom>
              <a:rect b="b" l="l" r="r" t="t"/>
              <a:pathLst>
                <a:path extrusionOk="0" h="1170" w="2642">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775476" y="2668459"/>
              <a:ext cx="69260" cy="30672"/>
            </a:xfrm>
            <a:custGeom>
              <a:rect b="b" l="l" r="r" t="t"/>
              <a:pathLst>
                <a:path extrusionOk="0" h="1170" w="2642">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860229" y="2618126"/>
              <a:ext cx="68893" cy="30672"/>
            </a:xfrm>
            <a:custGeom>
              <a:rect b="b" l="l" r="r" t="t"/>
              <a:pathLst>
                <a:path extrusionOk="0" h="1170" w="2628">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4860229" y="2643476"/>
              <a:ext cx="68893" cy="30672"/>
            </a:xfrm>
            <a:custGeom>
              <a:rect b="b" l="l" r="r" t="t"/>
              <a:pathLst>
                <a:path extrusionOk="0" h="1170" w="2628">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4860229" y="2668354"/>
              <a:ext cx="68893" cy="30776"/>
            </a:xfrm>
            <a:custGeom>
              <a:rect b="b" l="l" r="r" t="t"/>
              <a:pathLst>
                <a:path extrusionOk="0" h="1174" w="2628">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4825049" y="2584440"/>
              <a:ext cx="54894" cy="33712"/>
            </a:xfrm>
            <a:custGeom>
              <a:rect b="b" l="l" r="r" t="t"/>
              <a:pathLst>
                <a:path extrusionOk="0" h="1286" w="2094">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809897" y="2606775"/>
              <a:ext cx="85173" cy="95763"/>
            </a:xfrm>
            <a:custGeom>
              <a:rect b="b" l="l" r="r" t="t"/>
              <a:pathLst>
                <a:path extrusionOk="0" h="3653" w="3249">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4653996" y="2737326"/>
              <a:ext cx="396607" cy="51486"/>
            </a:xfrm>
            <a:custGeom>
              <a:rect b="b" l="l" r="r" t="t"/>
              <a:pathLst>
                <a:path extrusionOk="0" h="1964" w="15129">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58DD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34"/>
          <p:cNvPicPr preferRelativeResize="0"/>
          <p:nvPr/>
        </p:nvPicPr>
        <p:blipFill>
          <a:blip r:embed="rId3">
            <a:alphaModFix/>
          </a:blip>
          <a:stretch>
            <a:fillRect/>
          </a:stretch>
        </p:blipFill>
        <p:spPr>
          <a:xfrm>
            <a:off x="6474574" y="1764900"/>
            <a:ext cx="2512250" cy="2512250"/>
          </a:xfrm>
          <a:prstGeom prst="rect">
            <a:avLst/>
          </a:prstGeom>
          <a:noFill/>
          <a:ln>
            <a:noFill/>
          </a:ln>
        </p:spPr>
      </p:pic>
      <p:pic>
        <p:nvPicPr>
          <p:cNvPr id="351" name="Google Shape;351;p34"/>
          <p:cNvPicPr preferRelativeResize="0"/>
          <p:nvPr/>
        </p:nvPicPr>
        <p:blipFill>
          <a:blip r:embed="rId4">
            <a:alphaModFix/>
          </a:blip>
          <a:stretch>
            <a:fillRect/>
          </a:stretch>
        </p:blipFill>
        <p:spPr>
          <a:xfrm>
            <a:off x="845125" y="3257400"/>
            <a:ext cx="1361400" cy="1361425"/>
          </a:xfrm>
          <a:prstGeom prst="rect">
            <a:avLst/>
          </a:prstGeom>
          <a:noFill/>
          <a:ln>
            <a:noFill/>
          </a:ln>
        </p:spPr>
      </p:pic>
      <p:pic>
        <p:nvPicPr>
          <p:cNvPr id="352" name="Google Shape;352;p34"/>
          <p:cNvPicPr preferRelativeResize="0"/>
          <p:nvPr/>
        </p:nvPicPr>
        <p:blipFill>
          <a:blip r:embed="rId5">
            <a:alphaModFix/>
          </a:blip>
          <a:stretch>
            <a:fillRect/>
          </a:stretch>
        </p:blipFill>
        <p:spPr>
          <a:xfrm>
            <a:off x="4391575" y="203025"/>
            <a:ext cx="653000" cy="65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35"/>
          <p:cNvPicPr preferRelativeResize="0"/>
          <p:nvPr/>
        </p:nvPicPr>
        <p:blipFill>
          <a:blip r:embed="rId3">
            <a:alphaModFix/>
          </a:blip>
          <a:stretch>
            <a:fillRect/>
          </a:stretch>
        </p:blipFill>
        <p:spPr>
          <a:xfrm>
            <a:off x="2295388" y="152400"/>
            <a:ext cx="4553224"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p:nvPr/>
        </p:nvSpPr>
        <p:spPr>
          <a:xfrm>
            <a:off x="641884" y="14290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txBox="1"/>
          <p:nvPr>
            <p:ph idx="1" type="subTitle"/>
          </p:nvPr>
        </p:nvSpPr>
        <p:spPr>
          <a:xfrm>
            <a:off x="1681750" y="1730375"/>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Arduino uno</a:t>
            </a:r>
            <a:endParaRPr/>
          </a:p>
        </p:txBody>
      </p:sp>
      <p:sp>
        <p:nvSpPr>
          <p:cNvPr id="365" name="Google Shape;365;p3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pic>
        <p:nvPicPr>
          <p:cNvPr id="366" name="Google Shape;366;p36"/>
          <p:cNvPicPr preferRelativeResize="0"/>
          <p:nvPr/>
        </p:nvPicPr>
        <p:blipFill>
          <a:blip r:embed="rId3">
            <a:alphaModFix/>
          </a:blip>
          <a:stretch>
            <a:fillRect/>
          </a:stretch>
        </p:blipFill>
        <p:spPr>
          <a:xfrm>
            <a:off x="844675" y="1631825"/>
            <a:ext cx="568500" cy="568500"/>
          </a:xfrm>
          <a:prstGeom prst="rect">
            <a:avLst/>
          </a:prstGeom>
          <a:noFill/>
          <a:ln>
            <a:noFill/>
          </a:ln>
        </p:spPr>
      </p:pic>
      <p:pic>
        <p:nvPicPr>
          <p:cNvPr descr="Tinkercad Arduino Uno - Aufgabe 1 | Tinkercad" id="367" name="Google Shape;367;p36"/>
          <p:cNvPicPr preferRelativeResize="0"/>
          <p:nvPr/>
        </p:nvPicPr>
        <p:blipFill rotWithShape="1">
          <a:blip r:embed="rId4">
            <a:alphaModFix/>
          </a:blip>
          <a:srcRect b="9965" l="4397" r="0" t="11566"/>
          <a:stretch/>
        </p:blipFill>
        <p:spPr>
          <a:xfrm>
            <a:off x="262050" y="2831950"/>
            <a:ext cx="3961076" cy="2031351"/>
          </a:xfrm>
          <a:prstGeom prst="rect">
            <a:avLst/>
          </a:prstGeom>
          <a:noFill/>
          <a:ln>
            <a:noFill/>
          </a:ln>
        </p:spPr>
      </p:pic>
      <p:sp>
        <p:nvSpPr>
          <p:cNvPr id="368" name="Google Shape;368;p36"/>
          <p:cNvSpPr/>
          <p:nvPr/>
        </p:nvSpPr>
        <p:spPr>
          <a:xfrm>
            <a:off x="2474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477985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36"/>
          <p:cNvSpPr txBox="1"/>
          <p:nvPr/>
        </p:nvSpPr>
        <p:spPr>
          <a:xfrm>
            <a:off x="5110900" y="1564575"/>
            <a:ext cx="3313200" cy="16470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Poppins"/>
              <a:buChar char="❖"/>
            </a:pPr>
            <a:r>
              <a:rPr lang="en">
                <a:latin typeface="Poppins"/>
                <a:ea typeface="Poppins"/>
                <a:cs typeface="Poppins"/>
                <a:sym typeface="Poppins"/>
              </a:rPr>
              <a:t>Utilizado como un microcontrolador</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Señales de entrada:</a:t>
            </a:r>
            <a:endParaRPr>
              <a:latin typeface="Poppins"/>
              <a:ea typeface="Poppins"/>
              <a:cs typeface="Poppins"/>
              <a:sym typeface="Poppins"/>
            </a:endParaRPr>
          </a:p>
          <a:p>
            <a:pPr indent="-317500" lvl="1" marL="914400" rtl="0" algn="l">
              <a:spcBef>
                <a:spcPts val="1000"/>
              </a:spcBef>
              <a:spcAft>
                <a:spcPts val="0"/>
              </a:spcAft>
              <a:buSzPts val="1400"/>
              <a:buFont typeface="Poppins"/>
              <a:buChar char="➢"/>
            </a:pPr>
            <a:r>
              <a:rPr lang="en">
                <a:latin typeface="Poppins"/>
                <a:ea typeface="Poppins"/>
                <a:cs typeface="Poppins"/>
                <a:sym typeface="Poppins"/>
              </a:rPr>
              <a:t>Digitales</a:t>
            </a:r>
            <a:endParaRPr>
              <a:latin typeface="Poppins"/>
              <a:ea typeface="Poppins"/>
              <a:cs typeface="Poppins"/>
              <a:sym typeface="Poppins"/>
            </a:endParaRPr>
          </a:p>
          <a:p>
            <a:pPr indent="-317500" lvl="1" marL="914400" rtl="0" algn="l">
              <a:spcBef>
                <a:spcPts val="1000"/>
              </a:spcBef>
              <a:spcAft>
                <a:spcPts val="0"/>
              </a:spcAft>
              <a:buSzPts val="1400"/>
              <a:buFont typeface="Poppins"/>
              <a:buChar char="➢"/>
            </a:pPr>
            <a:r>
              <a:rPr lang="en">
                <a:latin typeface="Poppins"/>
                <a:ea typeface="Poppins"/>
                <a:cs typeface="Poppins"/>
                <a:sym typeface="Poppins"/>
              </a:rPr>
              <a:t>Analógicas</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p:nvPr/>
        </p:nvSpPr>
        <p:spPr>
          <a:xfrm>
            <a:off x="47362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sp>
        <p:nvSpPr>
          <p:cNvPr id="378" name="Google Shape;37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37"/>
          <p:cNvSpPr/>
          <p:nvPr/>
        </p:nvSpPr>
        <p:spPr>
          <a:xfrm>
            <a:off x="3897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784184" y="14290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txBox="1"/>
          <p:nvPr>
            <p:ph idx="1" type="subTitle"/>
          </p:nvPr>
        </p:nvSpPr>
        <p:spPr>
          <a:xfrm>
            <a:off x="1824050" y="1730375"/>
            <a:ext cx="2437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Sensor de gas MQ-6</a:t>
            </a:r>
            <a:endParaRPr/>
          </a:p>
        </p:txBody>
      </p:sp>
      <p:pic>
        <p:nvPicPr>
          <p:cNvPr id="382" name="Google Shape;382;p37"/>
          <p:cNvPicPr preferRelativeResize="0"/>
          <p:nvPr/>
        </p:nvPicPr>
        <p:blipFill>
          <a:blip r:embed="rId3">
            <a:alphaModFix/>
          </a:blip>
          <a:stretch>
            <a:fillRect/>
          </a:stretch>
        </p:blipFill>
        <p:spPr>
          <a:xfrm>
            <a:off x="964925" y="1609775"/>
            <a:ext cx="612600" cy="612600"/>
          </a:xfrm>
          <a:prstGeom prst="rect">
            <a:avLst/>
          </a:prstGeom>
          <a:noFill/>
          <a:ln>
            <a:noFill/>
          </a:ln>
        </p:spPr>
      </p:pic>
      <p:pic>
        <p:nvPicPr>
          <p:cNvPr id="383" name="Google Shape;383;p37"/>
          <p:cNvPicPr preferRelativeResize="0"/>
          <p:nvPr/>
        </p:nvPicPr>
        <p:blipFill rotWithShape="1">
          <a:blip r:embed="rId4">
            <a:alphaModFix/>
          </a:blip>
          <a:srcRect b="9343" l="18755" r="14066" t="15547"/>
          <a:stretch/>
        </p:blipFill>
        <p:spPr>
          <a:xfrm>
            <a:off x="437147" y="2831950"/>
            <a:ext cx="1668156" cy="1865025"/>
          </a:xfrm>
          <a:prstGeom prst="rect">
            <a:avLst/>
          </a:prstGeom>
          <a:noFill/>
          <a:ln>
            <a:noFill/>
          </a:ln>
        </p:spPr>
      </p:pic>
      <p:sp>
        <p:nvSpPr>
          <p:cNvPr id="384" name="Google Shape;384;p37"/>
          <p:cNvSpPr txBox="1"/>
          <p:nvPr/>
        </p:nvSpPr>
        <p:spPr>
          <a:xfrm>
            <a:off x="5110900" y="1564575"/>
            <a:ext cx="3313200" cy="20778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Poppins"/>
              <a:buChar char="❖"/>
            </a:pPr>
            <a:r>
              <a:rPr lang="en">
                <a:latin typeface="Poppins"/>
                <a:ea typeface="Poppins"/>
                <a:cs typeface="Poppins"/>
                <a:sym typeface="Poppins"/>
              </a:rPr>
              <a:t>Analogico</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Sensible a gases de tipo: </a:t>
            </a:r>
            <a:endParaRPr>
              <a:latin typeface="Poppins"/>
              <a:ea typeface="Poppins"/>
              <a:cs typeface="Poppins"/>
              <a:sym typeface="Poppins"/>
            </a:endParaRPr>
          </a:p>
          <a:p>
            <a:pPr indent="-317500" lvl="1" marL="914400" rtl="0" algn="l">
              <a:spcBef>
                <a:spcPts val="1000"/>
              </a:spcBef>
              <a:spcAft>
                <a:spcPts val="0"/>
              </a:spcAft>
              <a:buSzPts val="1400"/>
              <a:buFont typeface="Poppins"/>
              <a:buChar char="➢"/>
            </a:pPr>
            <a:r>
              <a:rPr lang="en">
                <a:latin typeface="Poppins"/>
                <a:ea typeface="Poppins"/>
                <a:cs typeface="Poppins"/>
                <a:sym typeface="Poppins"/>
              </a:rPr>
              <a:t>LPG, gas natural ,propano, Iso butano, butano de Gas</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Detecta concentraciones de gas: desde 300 a 10000 ppm.</a:t>
            </a:r>
            <a:endParaRPr>
              <a:latin typeface="Poppins"/>
              <a:ea typeface="Poppins"/>
              <a:cs typeface="Poppins"/>
              <a:sym typeface="Poppins"/>
            </a:endParaRPr>
          </a:p>
        </p:txBody>
      </p:sp>
      <p:pic>
        <p:nvPicPr>
          <p:cNvPr id="385" name="Google Shape;385;p37"/>
          <p:cNvPicPr preferRelativeResize="0"/>
          <p:nvPr/>
        </p:nvPicPr>
        <p:blipFill rotWithShape="1">
          <a:blip r:embed="rId5">
            <a:alphaModFix/>
          </a:blip>
          <a:srcRect b="0" l="8066" r="6398" t="19445"/>
          <a:stretch/>
        </p:blipFill>
        <p:spPr>
          <a:xfrm>
            <a:off x="2105300" y="2719750"/>
            <a:ext cx="2218574" cy="2089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8"/>
          <p:cNvPicPr preferRelativeResize="0"/>
          <p:nvPr/>
        </p:nvPicPr>
        <p:blipFill rotWithShape="1">
          <a:blip r:embed="rId3">
            <a:alphaModFix/>
          </a:blip>
          <a:srcRect b="0" l="8066" r="6398" t="19445"/>
          <a:stretch/>
        </p:blipFill>
        <p:spPr>
          <a:xfrm>
            <a:off x="4355750" y="31450"/>
            <a:ext cx="4857850" cy="5080590"/>
          </a:xfrm>
          <a:prstGeom prst="rect">
            <a:avLst/>
          </a:prstGeom>
          <a:noFill/>
          <a:ln>
            <a:noFill/>
          </a:ln>
        </p:spPr>
      </p:pic>
      <p:sp>
        <p:nvSpPr>
          <p:cNvPr id="391" name="Google Shape;391;p3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sp>
        <p:nvSpPr>
          <p:cNvPr id="392" name="Google Shape;3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393" name="Google Shape;393;p38"/>
          <p:cNvPicPr preferRelativeResize="0"/>
          <p:nvPr/>
        </p:nvPicPr>
        <p:blipFill rotWithShape="1">
          <a:blip r:embed="rId4">
            <a:alphaModFix/>
          </a:blip>
          <a:srcRect b="9343" l="18755" r="14066" t="15547"/>
          <a:stretch/>
        </p:blipFill>
        <p:spPr>
          <a:xfrm>
            <a:off x="298149" y="387600"/>
            <a:ext cx="4150275" cy="41602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39"/>
          <p:cNvPicPr preferRelativeResize="0"/>
          <p:nvPr/>
        </p:nvPicPr>
        <p:blipFill>
          <a:blip r:embed="rId3">
            <a:alphaModFix/>
          </a:blip>
          <a:stretch>
            <a:fillRect/>
          </a:stretch>
        </p:blipFill>
        <p:spPr>
          <a:xfrm>
            <a:off x="666963" y="152400"/>
            <a:ext cx="781007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5" name="Google Shape;405;p40"/>
          <p:cNvPicPr preferRelativeResize="0"/>
          <p:nvPr/>
        </p:nvPicPr>
        <p:blipFill>
          <a:blip r:embed="rId3">
            <a:alphaModFix/>
          </a:blip>
          <a:stretch>
            <a:fillRect/>
          </a:stretch>
        </p:blipFill>
        <p:spPr>
          <a:xfrm>
            <a:off x="51925" y="171000"/>
            <a:ext cx="8839201" cy="1753748"/>
          </a:xfrm>
          <a:prstGeom prst="rect">
            <a:avLst/>
          </a:prstGeom>
          <a:noFill/>
          <a:ln>
            <a:noFill/>
          </a:ln>
        </p:spPr>
      </p:pic>
      <p:pic>
        <p:nvPicPr>
          <p:cNvPr id="406" name="Google Shape;406;p40"/>
          <p:cNvPicPr preferRelativeResize="0"/>
          <p:nvPr/>
        </p:nvPicPr>
        <p:blipFill>
          <a:blip r:embed="rId4">
            <a:alphaModFix/>
          </a:blip>
          <a:stretch>
            <a:fillRect/>
          </a:stretch>
        </p:blipFill>
        <p:spPr>
          <a:xfrm>
            <a:off x="915900" y="1985026"/>
            <a:ext cx="6588375" cy="3083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1"/>
          <p:cNvPicPr preferRelativeResize="0"/>
          <p:nvPr/>
        </p:nvPicPr>
        <p:blipFill rotWithShape="1">
          <a:blip r:embed="rId3">
            <a:alphaModFix/>
          </a:blip>
          <a:srcRect b="29186" l="5027" r="6146" t="19447"/>
          <a:stretch/>
        </p:blipFill>
        <p:spPr>
          <a:xfrm rot="-2079620">
            <a:off x="115550" y="2910970"/>
            <a:ext cx="2437200" cy="1409282"/>
          </a:xfrm>
          <a:prstGeom prst="rect">
            <a:avLst/>
          </a:prstGeom>
          <a:noFill/>
          <a:ln>
            <a:noFill/>
          </a:ln>
        </p:spPr>
      </p:pic>
      <p:sp>
        <p:nvSpPr>
          <p:cNvPr id="412" name="Google Shape;412;p41"/>
          <p:cNvSpPr/>
          <p:nvPr/>
        </p:nvSpPr>
        <p:spPr>
          <a:xfrm>
            <a:off x="47362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sp>
        <p:nvSpPr>
          <p:cNvPr id="414" name="Google Shape;4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41"/>
          <p:cNvSpPr/>
          <p:nvPr/>
        </p:nvSpPr>
        <p:spPr>
          <a:xfrm>
            <a:off x="3897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784184" y="14290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txBox="1"/>
          <p:nvPr>
            <p:ph idx="1" type="subTitle"/>
          </p:nvPr>
        </p:nvSpPr>
        <p:spPr>
          <a:xfrm>
            <a:off x="1824050" y="1730375"/>
            <a:ext cx="2437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Módulo Bluetooth HC05</a:t>
            </a:r>
            <a:endParaRPr/>
          </a:p>
        </p:txBody>
      </p:sp>
      <p:pic>
        <p:nvPicPr>
          <p:cNvPr id="418" name="Google Shape;418;p41"/>
          <p:cNvPicPr preferRelativeResize="0"/>
          <p:nvPr/>
        </p:nvPicPr>
        <p:blipFill>
          <a:blip r:embed="rId4">
            <a:alphaModFix/>
          </a:blip>
          <a:stretch>
            <a:fillRect/>
          </a:stretch>
        </p:blipFill>
        <p:spPr>
          <a:xfrm>
            <a:off x="964925" y="1609775"/>
            <a:ext cx="612600" cy="612600"/>
          </a:xfrm>
          <a:prstGeom prst="rect">
            <a:avLst/>
          </a:prstGeom>
          <a:noFill/>
          <a:ln>
            <a:noFill/>
          </a:ln>
        </p:spPr>
      </p:pic>
      <p:sp>
        <p:nvSpPr>
          <p:cNvPr id="419" name="Google Shape;419;p41"/>
          <p:cNvSpPr txBox="1"/>
          <p:nvPr/>
        </p:nvSpPr>
        <p:spPr>
          <a:xfrm>
            <a:off x="5110900" y="1564575"/>
            <a:ext cx="3313200" cy="16059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Poppins"/>
              <a:buChar char="❖"/>
            </a:pPr>
            <a:r>
              <a:rPr lang="en">
                <a:latin typeface="Poppins"/>
                <a:ea typeface="Poppins"/>
                <a:cs typeface="Poppins"/>
                <a:sym typeface="Poppins"/>
              </a:rPr>
              <a:t>Permite conectar nuestros proyectos con Arduino a un smartphone, celular o PC de forma inalámbrica.</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Comunicación: un maestro y un esclavo(smartphone).</a:t>
            </a:r>
            <a:endParaRPr>
              <a:latin typeface="Poppins"/>
              <a:ea typeface="Poppins"/>
              <a:cs typeface="Poppins"/>
              <a:sym typeface="Poppins"/>
            </a:endParaRPr>
          </a:p>
        </p:txBody>
      </p:sp>
      <p:pic>
        <p:nvPicPr>
          <p:cNvPr id="420" name="Google Shape;420;p41"/>
          <p:cNvPicPr preferRelativeResize="0"/>
          <p:nvPr/>
        </p:nvPicPr>
        <p:blipFill rotWithShape="1">
          <a:blip r:embed="rId5">
            <a:alphaModFix/>
          </a:blip>
          <a:srcRect b="33672" l="41973" r="4228" t="8460"/>
          <a:stretch/>
        </p:blipFill>
        <p:spPr>
          <a:xfrm>
            <a:off x="2208461" y="2535700"/>
            <a:ext cx="2165815" cy="179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p:nvPr/>
        </p:nvSpPr>
        <p:spPr>
          <a:xfrm>
            <a:off x="389700"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4644825"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608096" y="15207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sp>
        <p:nvSpPr>
          <p:cNvPr id="429" name="Google Shape;429;p42"/>
          <p:cNvSpPr txBox="1"/>
          <p:nvPr>
            <p:ph idx="5" type="subTitle"/>
          </p:nvPr>
        </p:nvSpPr>
        <p:spPr>
          <a:xfrm>
            <a:off x="1709512" y="1822075"/>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Zumbador</a:t>
            </a:r>
            <a:endParaRPr/>
          </a:p>
        </p:txBody>
      </p:sp>
      <p:sp>
        <p:nvSpPr>
          <p:cNvPr id="430" name="Google Shape;43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42"/>
          <p:cNvPicPr preferRelativeResize="0"/>
          <p:nvPr/>
        </p:nvPicPr>
        <p:blipFill>
          <a:blip r:embed="rId3">
            <a:alphaModFix/>
          </a:blip>
          <a:stretch>
            <a:fillRect/>
          </a:stretch>
        </p:blipFill>
        <p:spPr>
          <a:xfrm>
            <a:off x="532450" y="2898100"/>
            <a:ext cx="1386025" cy="1617025"/>
          </a:xfrm>
          <a:prstGeom prst="rect">
            <a:avLst/>
          </a:prstGeom>
          <a:noFill/>
          <a:ln>
            <a:noFill/>
          </a:ln>
        </p:spPr>
      </p:pic>
      <p:pic>
        <p:nvPicPr>
          <p:cNvPr descr="Buzzer - Free technology icons" id="432" name="Google Shape;432;p42"/>
          <p:cNvPicPr preferRelativeResize="0"/>
          <p:nvPr/>
        </p:nvPicPr>
        <p:blipFill>
          <a:blip r:embed="rId4">
            <a:alphaModFix/>
          </a:blip>
          <a:stretch>
            <a:fillRect/>
          </a:stretch>
        </p:blipFill>
        <p:spPr>
          <a:xfrm>
            <a:off x="720000" y="1632625"/>
            <a:ext cx="750300" cy="750300"/>
          </a:xfrm>
          <a:prstGeom prst="rect">
            <a:avLst/>
          </a:prstGeom>
          <a:noFill/>
          <a:ln>
            <a:noFill/>
          </a:ln>
        </p:spPr>
      </p:pic>
      <p:sp>
        <p:nvSpPr>
          <p:cNvPr id="433" name="Google Shape;433;p42"/>
          <p:cNvSpPr txBox="1"/>
          <p:nvPr/>
        </p:nvSpPr>
        <p:spPr>
          <a:xfrm>
            <a:off x="4986850" y="1527375"/>
            <a:ext cx="3081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Convierte una señal eléctrica en una onda de sonido.</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Frecuencia: 3900±500 Hz</a:t>
            </a:r>
            <a:endParaRPr>
              <a:latin typeface="Poppins"/>
              <a:ea typeface="Poppins"/>
              <a:cs typeface="Poppins"/>
              <a:sym typeface="Poppins"/>
            </a:endParaRPr>
          </a:p>
        </p:txBody>
      </p:sp>
      <p:pic>
        <p:nvPicPr>
          <p:cNvPr id="434" name="Google Shape;434;p42"/>
          <p:cNvPicPr preferRelativeResize="0"/>
          <p:nvPr/>
        </p:nvPicPr>
        <p:blipFill>
          <a:blip r:embed="rId5">
            <a:alphaModFix/>
          </a:blip>
          <a:stretch>
            <a:fillRect/>
          </a:stretch>
        </p:blipFill>
        <p:spPr>
          <a:xfrm>
            <a:off x="2071688" y="2382931"/>
            <a:ext cx="2083650" cy="2467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txBox="1"/>
          <p:nvPr>
            <p:ph type="title"/>
          </p:nvPr>
        </p:nvSpPr>
        <p:spPr>
          <a:xfrm>
            <a:off x="764102" y="196740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49" name="Google Shape;249;p25"/>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Introducción</a:t>
            </a:r>
            <a:endParaRPr/>
          </a:p>
        </p:txBody>
      </p:sp>
      <p:sp>
        <p:nvSpPr>
          <p:cNvPr id="250" name="Google Shape;250;p25"/>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Motivación y contexto</a:t>
            </a:r>
            <a:endParaRPr/>
          </a:p>
          <a:p>
            <a:pPr indent="0" lvl="0" marL="0" rtl="0" algn="l">
              <a:spcBef>
                <a:spcPts val="0"/>
              </a:spcBef>
              <a:spcAft>
                <a:spcPts val="0"/>
              </a:spcAft>
              <a:buNone/>
            </a:pPr>
            <a:r>
              <a:t/>
            </a:r>
            <a:endParaRPr/>
          </a:p>
        </p:txBody>
      </p:sp>
      <p:sp>
        <p:nvSpPr>
          <p:cNvPr id="251" name="Google Shape;251;p25"/>
          <p:cNvSpPr txBox="1"/>
          <p:nvPr>
            <p:ph idx="3" type="title"/>
          </p:nvPr>
        </p:nvSpPr>
        <p:spPr>
          <a:xfrm>
            <a:off x="764102" y="33469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52" name="Google Shape;252;p25"/>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a:t>
            </a:r>
            <a:endParaRPr/>
          </a:p>
        </p:txBody>
      </p:sp>
      <p:sp>
        <p:nvSpPr>
          <p:cNvPr id="253" name="Google Shape;253;p25"/>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Objetivo principal</a:t>
            </a:r>
            <a:endParaRPr/>
          </a:p>
          <a:p>
            <a:pPr indent="0" lvl="0" marL="0" rtl="0" algn="l">
              <a:spcBef>
                <a:spcPts val="0"/>
              </a:spcBef>
              <a:spcAft>
                <a:spcPts val="0"/>
              </a:spcAft>
              <a:buNone/>
            </a:pPr>
            <a:r>
              <a:rPr lang="en"/>
              <a:t>- Objetivos específicos</a:t>
            </a:r>
            <a:endParaRPr/>
          </a:p>
        </p:txBody>
      </p:sp>
      <p:sp>
        <p:nvSpPr>
          <p:cNvPr id="254" name="Google Shape;254;p25"/>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Índice</a:t>
            </a:r>
            <a:endParaRPr/>
          </a:p>
        </p:txBody>
      </p:sp>
      <p:sp>
        <p:nvSpPr>
          <p:cNvPr id="255" name="Google Shape;255;p25"/>
          <p:cNvSpPr txBox="1"/>
          <p:nvPr>
            <p:ph idx="7" type="title"/>
          </p:nvPr>
        </p:nvSpPr>
        <p:spPr>
          <a:xfrm>
            <a:off x="4746900" y="196740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56" name="Google Shape;256;p25"/>
          <p:cNvSpPr txBox="1"/>
          <p:nvPr>
            <p:ph idx="8" type="subTitle"/>
          </p:nvPr>
        </p:nvSpPr>
        <p:spPr>
          <a:xfrm>
            <a:off x="5742675" y="1833925"/>
            <a:ext cx="30654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Trabajos Relacionados</a:t>
            </a:r>
            <a:endParaRPr/>
          </a:p>
        </p:txBody>
      </p:sp>
      <p:sp>
        <p:nvSpPr>
          <p:cNvPr id="257" name="Google Shape;257;p25"/>
          <p:cNvSpPr txBox="1"/>
          <p:nvPr>
            <p:ph idx="13" type="title"/>
          </p:nvPr>
        </p:nvSpPr>
        <p:spPr>
          <a:xfrm>
            <a:off x="4746900" y="3346952"/>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58" name="Google Shape;258;p25"/>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Propuesta</a:t>
            </a:r>
            <a:endParaRPr/>
          </a:p>
        </p:txBody>
      </p:sp>
      <p:sp>
        <p:nvSpPr>
          <p:cNvPr id="259" name="Google Shape;25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p:nvPr/>
        </p:nvSpPr>
        <p:spPr>
          <a:xfrm>
            <a:off x="454325" y="1223850"/>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813321" y="13637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Componentes</a:t>
            </a:r>
            <a:endParaRPr/>
          </a:p>
        </p:txBody>
      </p:sp>
      <p:sp>
        <p:nvSpPr>
          <p:cNvPr id="442" name="Google Shape;442;p43"/>
          <p:cNvSpPr txBox="1"/>
          <p:nvPr>
            <p:ph idx="5" type="subTitle"/>
          </p:nvPr>
        </p:nvSpPr>
        <p:spPr>
          <a:xfrm>
            <a:off x="1879237" y="1567350"/>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Diodo emisor de luz (LED)</a:t>
            </a:r>
            <a:endParaRPr/>
          </a:p>
        </p:txBody>
      </p:sp>
      <p:pic>
        <p:nvPicPr>
          <p:cNvPr id="443" name="Google Shape;443;p43"/>
          <p:cNvPicPr preferRelativeResize="0"/>
          <p:nvPr/>
        </p:nvPicPr>
        <p:blipFill rotWithShape="1">
          <a:blip r:embed="rId3">
            <a:alphaModFix/>
          </a:blip>
          <a:srcRect b="0" l="0" r="72102" t="0"/>
          <a:stretch/>
        </p:blipFill>
        <p:spPr>
          <a:xfrm>
            <a:off x="819049" y="2766675"/>
            <a:ext cx="974100" cy="1946950"/>
          </a:xfrm>
          <a:prstGeom prst="rect">
            <a:avLst/>
          </a:prstGeom>
          <a:noFill/>
          <a:ln>
            <a:noFill/>
          </a:ln>
        </p:spPr>
      </p:pic>
      <p:pic>
        <p:nvPicPr>
          <p:cNvPr descr="Led - Iconos gratis de electrónica" id="444" name="Google Shape;444;p43"/>
          <p:cNvPicPr preferRelativeResize="0"/>
          <p:nvPr/>
        </p:nvPicPr>
        <p:blipFill>
          <a:blip r:embed="rId4">
            <a:alphaModFix/>
          </a:blip>
          <a:stretch>
            <a:fillRect/>
          </a:stretch>
        </p:blipFill>
        <p:spPr>
          <a:xfrm>
            <a:off x="892662" y="1443100"/>
            <a:ext cx="815400" cy="815400"/>
          </a:xfrm>
          <a:prstGeom prst="rect">
            <a:avLst/>
          </a:prstGeom>
          <a:noFill/>
          <a:ln>
            <a:noFill/>
          </a:ln>
        </p:spPr>
      </p:pic>
      <p:sp>
        <p:nvSpPr>
          <p:cNvPr id="445" name="Google Shape;44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43"/>
          <p:cNvPicPr preferRelativeResize="0"/>
          <p:nvPr/>
        </p:nvPicPr>
        <p:blipFill rotWithShape="1">
          <a:blip r:embed="rId5">
            <a:alphaModFix/>
          </a:blip>
          <a:srcRect b="52825" l="33217" r="40090" t="0"/>
          <a:stretch/>
        </p:blipFill>
        <p:spPr>
          <a:xfrm>
            <a:off x="2410638" y="2337850"/>
            <a:ext cx="1374372" cy="2554851"/>
          </a:xfrm>
          <a:prstGeom prst="rect">
            <a:avLst/>
          </a:prstGeom>
          <a:noFill/>
          <a:ln>
            <a:noFill/>
          </a:ln>
        </p:spPr>
      </p:pic>
      <p:sp>
        <p:nvSpPr>
          <p:cNvPr id="447" name="Google Shape;447;p43"/>
          <p:cNvSpPr txBox="1"/>
          <p:nvPr/>
        </p:nvSpPr>
        <p:spPr>
          <a:xfrm>
            <a:off x="4999900" y="1527375"/>
            <a:ext cx="3642300" cy="17343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Poppins"/>
              <a:buChar char="❖"/>
            </a:pPr>
            <a:r>
              <a:rPr lang="en">
                <a:latin typeface="Poppins"/>
                <a:ea typeface="Poppins"/>
                <a:cs typeface="Poppins"/>
                <a:sym typeface="Poppins"/>
              </a:rPr>
              <a:t>Es un diodo emisor de luz.</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La patilla larga debe ser conectada al voltaje positivo (ánodo),.</a:t>
            </a:r>
            <a:endParaRPr>
              <a:latin typeface="Poppins"/>
              <a:ea typeface="Poppins"/>
              <a:cs typeface="Poppins"/>
              <a:sym typeface="Poppins"/>
            </a:endParaRPr>
          </a:p>
          <a:p>
            <a:pPr indent="-317500" lvl="0" marL="457200" rtl="0" algn="l">
              <a:spcBef>
                <a:spcPts val="1000"/>
              </a:spcBef>
              <a:spcAft>
                <a:spcPts val="0"/>
              </a:spcAft>
              <a:buSzPts val="1400"/>
              <a:buFont typeface="Poppins"/>
              <a:buChar char="❖"/>
            </a:pPr>
            <a:r>
              <a:rPr lang="en">
                <a:latin typeface="Poppins"/>
                <a:ea typeface="Poppins"/>
                <a:cs typeface="Poppins"/>
                <a:sym typeface="Poppins"/>
              </a:rPr>
              <a:t>La corta al voltaje negativo (cátodo).</a:t>
            </a:r>
            <a:endParaRPr>
              <a:latin typeface="Poppins"/>
              <a:ea typeface="Poppins"/>
              <a:cs typeface="Poppins"/>
              <a:sym typeface="Poppins"/>
            </a:endParaRPr>
          </a:p>
        </p:txBody>
      </p:sp>
      <p:sp>
        <p:nvSpPr>
          <p:cNvPr id="448" name="Google Shape;448;p43"/>
          <p:cNvSpPr/>
          <p:nvPr/>
        </p:nvSpPr>
        <p:spPr>
          <a:xfrm>
            <a:off x="4644825" y="1289125"/>
            <a:ext cx="4036800" cy="375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Proyecto de app </a:t>
            </a:r>
            <a:r>
              <a:rPr lang="en"/>
              <a:t>móvil</a:t>
            </a:r>
            <a:endParaRPr/>
          </a:p>
        </p:txBody>
      </p:sp>
      <p:sp>
        <p:nvSpPr>
          <p:cNvPr id="454" name="Google Shape;45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44"/>
          <p:cNvPicPr preferRelativeResize="0"/>
          <p:nvPr/>
        </p:nvPicPr>
        <p:blipFill>
          <a:blip r:embed="rId3">
            <a:alphaModFix/>
          </a:blip>
          <a:stretch>
            <a:fillRect/>
          </a:stretch>
        </p:blipFill>
        <p:spPr>
          <a:xfrm>
            <a:off x="1637750" y="1101675"/>
            <a:ext cx="1866370" cy="3838500"/>
          </a:xfrm>
          <a:prstGeom prst="rect">
            <a:avLst/>
          </a:prstGeom>
          <a:noFill/>
          <a:ln>
            <a:noFill/>
          </a:ln>
        </p:spPr>
      </p:pic>
      <p:sp>
        <p:nvSpPr>
          <p:cNvPr id="456" name="Google Shape;456;p44"/>
          <p:cNvSpPr txBox="1"/>
          <p:nvPr/>
        </p:nvSpPr>
        <p:spPr>
          <a:xfrm>
            <a:off x="4006150" y="1239725"/>
            <a:ext cx="20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457" name="Google Shape;457;p44"/>
          <p:cNvSpPr txBox="1"/>
          <p:nvPr/>
        </p:nvSpPr>
        <p:spPr>
          <a:xfrm>
            <a:off x="3793975" y="1265175"/>
            <a:ext cx="3853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Se plantea realizar una </a:t>
            </a:r>
            <a:r>
              <a:rPr lang="en">
                <a:latin typeface="Poppins"/>
                <a:ea typeface="Poppins"/>
                <a:cs typeface="Poppins"/>
                <a:sym typeface="Poppins"/>
              </a:rPr>
              <a:t>aplicación</a:t>
            </a:r>
            <a:r>
              <a:rPr lang="en">
                <a:latin typeface="Poppins"/>
                <a:ea typeface="Poppins"/>
                <a:cs typeface="Poppins"/>
                <a:sym typeface="Poppins"/>
              </a:rPr>
              <a:t> </a:t>
            </a:r>
            <a:r>
              <a:rPr lang="en">
                <a:latin typeface="Poppins"/>
                <a:ea typeface="Poppins"/>
                <a:cs typeface="Poppins"/>
                <a:sym typeface="Poppins"/>
              </a:rPr>
              <a:t>móvil</a:t>
            </a:r>
            <a:r>
              <a:rPr lang="en">
                <a:latin typeface="Poppins"/>
                <a:ea typeface="Poppins"/>
                <a:cs typeface="Poppins"/>
                <a:sym typeface="Poppins"/>
              </a:rPr>
              <a:t> en java o kotlin para el control de alarma.</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La alarma se </a:t>
            </a:r>
            <a:r>
              <a:rPr lang="en">
                <a:latin typeface="Poppins"/>
                <a:ea typeface="Poppins"/>
                <a:cs typeface="Poppins"/>
                <a:sym typeface="Poppins"/>
              </a:rPr>
              <a:t>conecta</a:t>
            </a:r>
            <a:r>
              <a:rPr lang="en">
                <a:latin typeface="Poppins"/>
                <a:ea typeface="Poppins"/>
                <a:cs typeface="Poppins"/>
                <a:sym typeface="Poppins"/>
              </a:rPr>
              <a:t> tanto con un aviso en casa como al mismo celular.</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Tendrá un intervalo prudente y </a:t>
            </a:r>
            <a:r>
              <a:rPr lang="en">
                <a:latin typeface="Poppins"/>
                <a:ea typeface="Poppins"/>
                <a:cs typeface="Poppins"/>
                <a:sym typeface="Poppins"/>
              </a:rPr>
              <a:t>brindará</a:t>
            </a:r>
            <a:r>
              <a:rPr lang="en">
                <a:latin typeface="Poppins"/>
                <a:ea typeface="Poppins"/>
                <a:cs typeface="Poppins"/>
                <a:sym typeface="Poppins"/>
              </a:rPr>
              <a:t> un control absoluto de la alarma de casa desde el aplicativo.</a:t>
            </a:r>
            <a:endParaRPr>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Lectura PPM de Metano y GLP</a:t>
            </a:r>
            <a:endParaRPr/>
          </a:p>
        </p:txBody>
      </p:sp>
      <p:sp>
        <p:nvSpPr>
          <p:cNvPr id="463" name="Google Shape;46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45"/>
          <p:cNvPicPr preferRelativeResize="0"/>
          <p:nvPr/>
        </p:nvPicPr>
        <p:blipFill>
          <a:blip r:embed="rId3">
            <a:alphaModFix/>
          </a:blip>
          <a:stretch>
            <a:fillRect/>
          </a:stretch>
        </p:blipFill>
        <p:spPr>
          <a:xfrm>
            <a:off x="2047113" y="1243000"/>
            <a:ext cx="5049768" cy="359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ph idx="2" type="title"/>
          </p:nvPr>
        </p:nvSpPr>
        <p:spPr>
          <a:xfrm>
            <a:off x="2773375" y="2226600"/>
            <a:ext cx="30321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GRACIAS</a:t>
            </a:r>
            <a:endParaRPr/>
          </a:p>
        </p:txBody>
      </p:sp>
      <p:sp>
        <p:nvSpPr>
          <p:cNvPr id="470" name="Google Shape;47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Bombas de tiempo: todos los días hay al menos 18 fugas de gas en el país, el Comercio, Lima, Perú extraído de: </a:t>
            </a:r>
            <a:r>
              <a:rPr lang="en" u="sng">
                <a:solidFill>
                  <a:schemeClr val="hlink"/>
                </a:solidFill>
                <a:hlinkClick r:id="rId3"/>
              </a:rPr>
              <a:t>https://elcomercio.pe/lima/sucesos/villa-el-salvador-bombas-de-tiempo-todos-los-dias-hay-al-menos-18-fugas-de-gas-en-el-pais-glp-balon-de-gas-bomberos-noticia/?ref=ecr</a:t>
            </a:r>
            <a:endParaRPr/>
          </a:p>
          <a:p>
            <a:pPr indent="-304800" lvl="0" marL="457200" rtl="0" algn="l">
              <a:spcBef>
                <a:spcPts val="0"/>
              </a:spcBef>
              <a:spcAft>
                <a:spcPts val="0"/>
              </a:spcAft>
              <a:buSzPts val="1200"/>
              <a:buAutoNum type="arabicPeriod"/>
            </a:pPr>
            <a:r>
              <a:rPr lang="en"/>
              <a:t>App Inventor, Hal Abelson and Google Labs and CSAIL, extraído de: </a:t>
            </a:r>
            <a:r>
              <a:rPr lang="en" u="sng">
                <a:solidFill>
                  <a:schemeClr val="hlink"/>
                </a:solidFill>
                <a:hlinkClick r:id="rId4"/>
              </a:rPr>
              <a:t>https://appinventor.mit.edu/about-us</a:t>
            </a:r>
            <a:endParaRPr/>
          </a:p>
          <a:p>
            <a:pPr indent="-304800" lvl="0" marL="457200" rtl="0" algn="l">
              <a:spcBef>
                <a:spcPts val="0"/>
              </a:spcBef>
              <a:spcAft>
                <a:spcPts val="0"/>
              </a:spcAft>
              <a:buSzPts val="1200"/>
              <a:buAutoNum type="arabicPeriod"/>
            </a:pPr>
            <a:r>
              <a:rPr lang="en"/>
              <a:t>Minaam, D. A. (2018). Smart kitchen: automated cooker technique using IoT. International Journal of Electronics and Information Engineering, 9(1), 1-10.</a:t>
            </a:r>
            <a:endParaRPr/>
          </a:p>
          <a:p>
            <a:pPr indent="-304800" lvl="0" marL="457200" rtl="0" algn="l">
              <a:spcBef>
                <a:spcPts val="0"/>
              </a:spcBef>
              <a:spcAft>
                <a:spcPts val="0"/>
              </a:spcAft>
              <a:buSzPts val="1200"/>
              <a:buAutoNum type="arabicPeriod"/>
            </a:pPr>
            <a:r>
              <a:rPr lang="en"/>
              <a:t>Arpitha, T., Kiran, D., Gupta, V. S., &amp; Duraiswamy, P. (2016, December). FPGA-GSM based gas leakage detection system. In 2016 IEEE Annual India Conference (INDICON) (pp. 1-4). IEEE.</a:t>
            </a:r>
            <a:endParaRPr/>
          </a:p>
          <a:p>
            <a:pPr indent="-304800" lvl="0" marL="457200" rtl="0" algn="l">
              <a:spcBef>
                <a:spcPts val="0"/>
              </a:spcBef>
              <a:spcAft>
                <a:spcPts val="0"/>
              </a:spcAft>
              <a:buSzPts val="1200"/>
              <a:buAutoNum type="arabicPeriod"/>
            </a:pPr>
            <a:r>
              <a:rPr lang="en"/>
              <a:t>da Cruz, R. P., da Silva, F. V., &amp; Fileti, A. M. F. (2020). Machine learning and acoustic method applied to leak detection and location in low-pressure gas pipelines. Clean Technologies and Environmental Policy, 22(3), 627-638.</a:t>
            </a:r>
            <a:endParaRPr/>
          </a:p>
        </p:txBody>
      </p:sp>
      <p:sp>
        <p:nvSpPr>
          <p:cNvPr id="476" name="Google Shape;476;p47"/>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Referencias</a:t>
            </a:r>
            <a:endParaRPr/>
          </a:p>
        </p:txBody>
      </p:sp>
      <p:sp>
        <p:nvSpPr>
          <p:cNvPr id="477" name="Google Shape;47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La fuga de un gas en cualquier sector puede causar muchos problemas de salud y, por lo tanto, en los lugares de trabajo se debe advertir contra tales desastres mediante la implementación de un sistema de detección que pueda alertar </a:t>
            </a:r>
            <a:r>
              <a:rPr lang="en" sz="1800"/>
              <a:t>tempranamente a los usuarios </a:t>
            </a:r>
            <a:r>
              <a:rPr lang="en" sz="1800"/>
              <a:t>y actuar de manera que se pueda minimizar los daños inmediatos .</a:t>
            </a:r>
            <a:endParaRPr sz="1800"/>
          </a:p>
        </p:txBody>
      </p:sp>
      <p:sp>
        <p:nvSpPr>
          <p:cNvPr id="265" name="Google Shape;265;p2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266" name="Google Shape;2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idx="4294967295" type="body"/>
          </p:nvPr>
        </p:nvSpPr>
        <p:spPr>
          <a:xfrm>
            <a:off x="201775" y="1055475"/>
            <a:ext cx="8484300" cy="1408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700"/>
              <a:t>De acuerdo al último informe revelado por el Cuerpo General de Bomberos Voluntarios del Perú, sólo en el 2019 se registró </a:t>
            </a:r>
            <a:r>
              <a:rPr b="1" lang="en" sz="1700"/>
              <a:t>6.751 emergencias por fuga de gas </a:t>
            </a:r>
            <a:r>
              <a:rPr lang="en" sz="1700"/>
              <a:t>(GLP) en todo el territorio nacional. Por lo que lo hace una de las emergencias más frecuentes en todo el Perú después de emergencias médicas, accidente vehiculares e incendios [1].</a:t>
            </a:r>
            <a:endParaRPr sz="2000"/>
          </a:p>
        </p:txBody>
      </p:sp>
      <p:sp>
        <p:nvSpPr>
          <p:cNvPr id="272" name="Google Shape;272;p27"/>
          <p:cNvSpPr txBox="1"/>
          <p:nvPr>
            <p:ph idx="4294967295" type="title"/>
          </p:nvPr>
        </p:nvSpPr>
        <p:spPr>
          <a:xfrm>
            <a:off x="677675" y="370575"/>
            <a:ext cx="54789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Motivación y Contexto</a:t>
            </a:r>
            <a:endParaRPr/>
          </a:p>
        </p:txBody>
      </p:sp>
      <p:sp>
        <p:nvSpPr>
          <p:cNvPr id="273" name="Google Shape;27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27"/>
          <p:cNvPicPr preferRelativeResize="0"/>
          <p:nvPr/>
        </p:nvPicPr>
        <p:blipFill>
          <a:blip r:embed="rId3">
            <a:alphaModFix/>
          </a:blip>
          <a:stretch>
            <a:fillRect/>
          </a:stretch>
        </p:blipFill>
        <p:spPr>
          <a:xfrm>
            <a:off x="201775" y="2535975"/>
            <a:ext cx="3569100" cy="2049475"/>
          </a:xfrm>
          <a:prstGeom prst="rect">
            <a:avLst/>
          </a:prstGeom>
          <a:noFill/>
          <a:ln>
            <a:noFill/>
          </a:ln>
        </p:spPr>
      </p:pic>
      <p:sp>
        <p:nvSpPr>
          <p:cNvPr id="275" name="Google Shape;275;p27"/>
          <p:cNvSpPr txBox="1"/>
          <p:nvPr/>
        </p:nvSpPr>
        <p:spPr>
          <a:xfrm>
            <a:off x="125575" y="4513150"/>
            <a:ext cx="4031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oppins"/>
                <a:ea typeface="Poppins"/>
                <a:cs typeface="Poppins"/>
                <a:sym typeface="Poppins"/>
              </a:rPr>
              <a:t>Imagen extraída de </a:t>
            </a:r>
            <a:r>
              <a:rPr lang="en" sz="900" u="sng">
                <a:solidFill>
                  <a:schemeClr val="hlink"/>
                </a:solidFill>
                <a:latin typeface="Poppins"/>
                <a:ea typeface="Poppins"/>
                <a:cs typeface="Poppins"/>
                <a:sym typeface="Poppins"/>
                <a:hlinkClick r:id="rId4"/>
              </a:rPr>
              <a:t>https://www.americatv.com.pe/noticias/util-e-interesante/deflagracion-fuga-gas-villa-salvador-como-prevenir-n403389</a:t>
            </a:r>
            <a:endParaRPr sz="900">
              <a:latin typeface="Poppins"/>
              <a:ea typeface="Poppins"/>
              <a:cs typeface="Poppins"/>
              <a:sym typeface="Poppins"/>
            </a:endParaRPr>
          </a:p>
        </p:txBody>
      </p:sp>
      <p:pic>
        <p:nvPicPr>
          <p:cNvPr id="276" name="Google Shape;276;p27"/>
          <p:cNvPicPr preferRelativeResize="0"/>
          <p:nvPr/>
        </p:nvPicPr>
        <p:blipFill>
          <a:blip r:embed="rId5">
            <a:alphaModFix/>
          </a:blip>
          <a:stretch>
            <a:fillRect/>
          </a:stretch>
        </p:blipFill>
        <p:spPr>
          <a:xfrm>
            <a:off x="4803800" y="2499825"/>
            <a:ext cx="3424225" cy="2140141"/>
          </a:xfrm>
          <a:prstGeom prst="rect">
            <a:avLst/>
          </a:prstGeom>
          <a:noFill/>
          <a:ln>
            <a:noFill/>
          </a:ln>
        </p:spPr>
      </p:pic>
      <p:sp>
        <p:nvSpPr>
          <p:cNvPr id="277" name="Google Shape;277;p27"/>
          <p:cNvSpPr txBox="1"/>
          <p:nvPr/>
        </p:nvSpPr>
        <p:spPr>
          <a:xfrm>
            <a:off x="4708675" y="4585450"/>
            <a:ext cx="384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oppins"/>
                <a:ea typeface="Poppins"/>
                <a:cs typeface="Poppins"/>
                <a:sym typeface="Poppins"/>
              </a:rPr>
              <a:t>Imagen extraída de </a:t>
            </a:r>
            <a:r>
              <a:rPr lang="en" sz="800" u="sng">
                <a:solidFill>
                  <a:schemeClr val="hlink"/>
                </a:solidFill>
                <a:latin typeface="Poppins"/>
                <a:ea typeface="Poppins"/>
                <a:cs typeface="Poppins"/>
                <a:sym typeface="Poppins"/>
                <a:hlinkClick r:id="rId6"/>
              </a:rPr>
              <a:t>https://www.elsoldepuebla.com.mx/doble-via/como-detectar-fugas-de-gas-en-casa-y-que-hacer-en-caso-de-tener-una-7426827.html</a:t>
            </a:r>
            <a:endParaRPr sz="8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Motivación</a:t>
            </a:r>
            <a:r>
              <a:rPr lang="en"/>
              <a:t> y Contexto</a:t>
            </a:r>
            <a:endParaRPr/>
          </a:p>
        </p:txBody>
      </p:sp>
      <p:sp>
        <p:nvSpPr>
          <p:cNvPr id="283" name="Google Shape;28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28"/>
          <p:cNvPicPr preferRelativeResize="0"/>
          <p:nvPr/>
        </p:nvPicPr>
        <p:blipFill rotWithShape="1">
          <a:blip r:embed="rId3">
            <a:alphaModFix/>
          </a:blip>
          <a:srcRect b="0" l="0" r="0" t="3818"/>
          <a:stretch/>
        </p:blipFill>
        <p:spPr>
          <a:xfrm>
            <a:off x="3901775" y="1000200"/>
            <a:ext cx="2085200" cy="4040401"/>
          </a:xfrm>
          <a:prstGeom prst="rect">
            <a:avLst/>
          </a:prstGeom>
          <a:noFill/>
          <a:ln>
            <a:noFill/>
          </a:ln>
        </p:spPr>
      </p:pic>
      <p:pic>
        <p:nvPicPr>
          <p:cNvPr id="285" name="Google Shape;285;p28"/>
          <p:cNvPicPr preferRelativeResize="0"/>
          <p:nvPr/>
        </p:nvPicPr>
        <p:blipFill>
          <a:blip r:embed="rId4">
            <a:alphaModFix/>
          </a:blip>
          <a:stretch>
            <a:fillRect/>
          </a:stretch>
        </p:blipFill>
        <p:spPr>
          <a:xfrm>
            <a:off x="6118613" y="3219625"/>
            <a:ext cx="2731725" cy="1771350"/>
          </a:xfrm>
          <a:prstGeom prst="rect">
            <a:avLst/>
          </a:prstGeom>
          <a:noFill/>
          <a:ln>
            <a:noFill/>
          </a:ln>
        </p:spPr>
      </p:pic>
      <p:pic>
        <p:nvPicPr>
          <p:cNvPr id="286" name="Google Shape;286;p28"/>
          <p:cNvPicPr preferRelativeResize="0"/>
          <p:nvPr/>
        </p:nvPicPr>
        <p:blipFill>
          <a:blip r:embed="rId5">
            <a:alphaModFix/>
          </a:blip>
          <a:stretch>
            <a:fillRect/>
          </a:stretch>
        </p:blipFill>
        <p:spPr>
          <a:xfrm>
            <a:off x="6538388" y="326500"/>
            <a:ext cx="2311925" cy="2827475"/>
          </a:xfrm>
          <a:prstGeom prst="rect">
            <a:avLst/>
          </a:prstGeom>
          <a:noFill/>
          <a:ln>
            <a:noFill/>
          </a:ln>
        </p:spPr>
      </p:pic>
      <p:sp>
        <p:nvSpPr>
          <p:cNvPr id="287" name="Google Shape;287;p28"/>
          <p:cNvSpPr txBox="1"/>
          <p:nvPr/>
        </p:nvSpPr>
        <p:spPr>
          <a:xfrm>
            <a:off x="41350" y="4261875"/>
            <a:ext cx="3952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latin typeface="Poppins"/>
                <a:ea typeface="Poppins"/>
                <a:cs typeface="Poppins"/>
                <a:sym typeface="Poppins"/>
              </a:rPr>
              <a:t>Imágenes extraídas de:</a:t>
            </a:r>
            <a:endParaRPr sz="700">
              <a:latin typeface="Poppins"/>
              <a:ea typeface="Poppins"/>
              <a:cs typeface="Poppins"/>
              <a:sym typeface="Poppins"/>
            </a:endParaRPr>
          </a:p>
          <a:p>
            <a:pPr indent="-273050" lvl="0" marL="457200" rtl="0" algn="just">
              <a:spcBef>
                <a:spcPts val="0"/>
              </a:spcBef>
              <a:spcAft>
                <a:spcPts val="0"/>
              </a:spcAft>
              <a:buSzPts val="700"/>
              <a:buFont typeface="Poppins"/>
              <a:buChar char="●"/>
            </a:pPr>
            <a:r>
              <a:rPr lang="en" sz="700" u="sng">
                <a:solidFill>
                  <a:schemeClr val="hlink"/>
                </a:solidFill>
                <a:latin typeface="Poppins"/>
                <a:ea typeface="Poppins"/>
                <a:cs typeface="Poppins"/>
                <a:sym typeface="Poppins"/>
                <a:hlinkClick r:id="rId6"/>
              </a:rPr>
              <a:t>https://elcomercio.pe/lima/seguridad/tragedia-en-la-victoria-recomendaciones-de-seguridad-sobre-el-uso-de-balones-de-gas-para-evitar-explosiones-y-deflagraciones-osinergmin-noticia/</a:t>
            </a:r>
            <a:endParaRPr sz="700">
              <a:latin typeface="Poppins"/>
              <a:ea typeface="Poppins"/>
              <a:cs typeface="Poppins"/>
              <a:sym typeface="Poppins"/>
            </a:endParaRPr>
          </a:p>
          <a:p>
            <a:pPr indent="-273050" lvl="0" marL="457200" rtl="0" algn="just">
              <a:spcBef>
                <a:spcPts val="0"/>
              </a:spcBef>
              <a:spcAft>
                <a:spcPts val="0"/>
              </a:spcAft>
              <a:buSzPts val="700"/>
              <a:buFont typeface="Poppins"/>
              <a:buChar char="●"/>
            </a:pPr>
            <a:r>
              <a:rPr lang="en" sz="700" u="sng">
                <a:solidFill>
                  <a:schemeClr val="hlink"/>
                </a:solidFill>
                <a:latin typeface="Poppins"/>
                <a:ea typeface="Poppins"/>
                <a:cs typeface="Poppins"/>
                <a:sym typeface="Poppins"/>
                <a:hlinkClick r:id="rId7"/>
              </a:rPr>
              <a:t>https://www.aprendemergencias.es/prevenci%C3%B3n/fuga-de-gas/</a:t>
            </a:r>
            <a:endParaRPr sz="700">
              <a:latin typeface="Poppins"/>
              <a:ea typeface="Poppins"/>
              <a:cs typeface="Poppins"/>
              <a:sym typeface="Poppins"/>
            </a:endParaRPr>
          </a:p>
          <a:p>
            <a:pPr indent="-273050" lvl="0" marL="457200" rtl="0" algn="just">
              <a:spcBef>
                <a:spcPts val="0"/>
              </a:spcBef>
              <a:spcAft>
                <a:spcPts val="0"/>
              </a:spcAft>
              <a:buSzPts val="700"/>
              <a:buFont typeface="Poppins"/>
              <a:buChar char="●"/>
            </a:pPr>
            <a:r>
              <a:rPr lang="en" sz="700" u="sng">
                <a:solidFill>
                  <a:schemeClr val="hlink"/>
                </a:solidFill>
                <a:latin typeface="Poppins"/>
                <a:ea typeface="Poppins"/>
                <a:cs typeface="Poppins"/>
                <a:sym typeface="Poppins"/>
                <a:hlinkClick r:id="rId8"/>
              </a:rPr>
              <a:t>http://peru-gas.org.pe/</a:t>
            </a:r>
            <a:endParaRPr sz="700">
              <a:latin typeface="Poppins"/>
              <a:ea typeface="Poppins"/>
              <a:cs typeface="Poppins"/>
              <a:sym typeface="Poppins"/>
            </a:endParaRPr>
          </a:p>
        </p:txBody>
      </p:sp>
      <p:pic>
        <p:nvPicPr>
          <p:cNvPr id="288" name="Google Shape;288;p28"/>
          <p:cNvPicPr preferRelativeResize="0"/>
          <p:nvPr/>
        </p:nvPicPr>
        <p:blipFill>
          <a:blip r:embed="rId9">
            <a:alphaModFix/>
          </a:blip>
          <a:stretch>
            <a:fillRect/>
          </a:stretch>
        </p:blipFill>
        <p:spPr>
          <a:xfrm>
            <a:off x="173150" y="1544100"/>
            <a:ext cx="3596974" cy="24129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29"/>
          <p:cNvSpPr txBox="1"/>
          <p:nvPr>
            <p:ph idx="1" type="subTitle"/>
          </p:nvPr>
        </p:nvSpPr>
        <p:spPr>
          <a:xfrm>
            <a:off x="337775" y="1655625"/>
            <a:ext cx="6538500" cy="3411900"/>
          </a:xfrm>
          <a:prstGeom prst="rect">
            <a:avLst/>
          </a:prstGeom>
          <a:solidFill>
            <a:srgbClr val="C9DAF8"/>
          </a:solidFill>
        </p:spPr>
        <p:txBody>
          <a:bodyPr anchorCtr="0" anchor="ctr" bIns="91425" lIns="91425" spcFirstLastPara="1" rIns="91425" wrap="square" tIns="91425">
            <a:noAutofit/>
          </a:bodyPr>
          <a:lstStyle/>
          <a:p>
            <a:pPr indent="0" lvl="0" marL="457200" rtl="0" algn="just">
              <a:spcBef>
                <a:spcPts val="0"/>
              </a:spcBef>
              <a:spcAft>
                <a:spcPts val="0"/>
              </a:spcAft>
              <a:buNone/>
            </a:pPr>
            <a:r>
              <a:t/>
            </a:r>
            <a:endParaRPr i="1" sz="2000"/>
          </a:p>
          <a:p>
            <a:pPr indent="-355600" lvl="0" marL="457200" rtl="0" algn="just">
              <a:spcBef>
                <a:spcPts val="1600"/>
              </a:spcBef>
              <a:spcAft>
                <a:spcPts val="0"/>
              </a:spcAft>
              <a:buSzPts val="2000"/>
              <a:buFont typeface="Poppins Black"/>
              <a:buChar char="❖"/>
            </a:pPr>
            <a:r>
              <a:rPr i="1" lang="en" sz="2000"/>
              <a:t>Objetivo principal</a:t>
            </a:r>
            <a:endParaRPr i="1" sz="2000"/>
          </a:p>
          <a:p>
            <a:pPr indent="-355600" lvl="1" marL="914400" rtl="0" algn="just">
              <a:spcBef>
                <a:spcPts val="0"/>
              </a:spcBef>
              <a:spcAft>
                <a:spcPts val="0"/>
              </a:spcAft>
              <a:buSzPts val="2000"/>
              <a:buChar char="➢"/>
            </a:pPr>
            <a:r>
              <a:rPr lang="en" sz="1600">
                <a:latin typeface="Poppins"/>
                <a:ea typeface="Poppins"/>
                <a:cs typeface="Poppins"/>
                <a:sym typeface="Poppins"/>
              </a:rPr>
              <a:t>Implementar un sistema de alarma contra fuga de gas.</a:t>
            </a:r>
            <a:endParaRPr i="1" sz="2000"/>
          </a:p>
          <a:p>
            <a:pPr indent="-355600" lvl="0" marL="457200" rtl="0" algn="just">
              <a:spcBef>
                <a:spcPts val="1600"/>
              </a:spcBef>
              <a:spcAft>
                <a:spcPts val="0"/>
              </a:spcAft>
              <a:buSzPts val="2000"/>
              <a:buFont typeface="Poppins Black"/>
              <a:buChar char="❖"/>
            </a:pPr>
            <a:r>
              <a:rPr i="1" lang="en" sz="2000"/>
              <a:t>Objetivos </a:t>
            </a:r>
            <a:r>
              <a:rPr i="1" lang="en" sz="2000"/>
              <a:t>específicos</a:t>
            </a:r>
            <a:endParaRPr i="1" sz="2000"/>
          </a:p>
          <a:p>
            <a:pPr indent="-355600" lvl="1" marL="914400" rtl="0" algn="just">
              <a:spcBef>
                <a:spcPts val="0"/>
              </a:spcBef>
              <a:spcAft>
                <a:spcPts val="0"/>
              </a:spcAft>
              <a:buSzPts val="2000"/>
              <a:buChar char="➢"/>
            </a:pPr>
            <a:r>
              <a:rPr lang="en" sz="1600">
                <a:latin typeface="Poppins"/>
                <a:ea typeface="Poppins"/>
                <a:cs typeface="Poppins"/>
                <a:sym typeface="Poppins"/>
              </a:rPr>
              <a:t>Utilizar la tecnología ARDUINO junto a otros componentes electrónicos de bajo costo.</a:t>
            </a:r>
            <a:endParaRPr sz="1600">
              <a:latin typeface="Poppins"/>
              <a:ea typeface="Poppins"/>
              <a:cs typeface="Poppins"/>
              <a:sym typeface="Poppins"/>
            </a:endParaRPr>
          </a:p>
          <a:p>
            <a:pPr indent="-330200" lvl="1" marL="914400" rtl="0" algn="just">
              <a:spcBef>
                <a:spcPts val="1600"/>
              </a:spcBef>
              <a:spcAft>
                <a:spcPts val="0"/>
              </a:spcAft>
              <a:buSzPts val="1600"/>
              <a:buFont typeface="Poppins"/>
              <a:buChar char="➢"/>
            </a:pPr>
            <a:r>
              <a:rPr lang="en" sz="1600">
                <a:latin typeface="Poppins"/>
                <a:ea typeface="Poppins"/>
                <a:cs typeface="Poppins"/>
                <a:sym typeface="Poppins"/>
              </a:rPr>
              <a:t>Brindar una interfaz interactiva para la interacción y manejo de la alarma.</a:t>
            </a:r>
            <a:endParaRPr sz="1600">
              <a:latin typeface="Poppins"/>
              <a:ea typeface="Poppins"/>
              <a:cs typeface="Poppins"/>
              <a:sym typeface="Poppins"/>
            </a:endParaRPr>
          </a:p>
          <a:p>
            <a:pPr indent="-330200" lvl="1" marL="914400" rtl="0" algn="just">
              <a:spcBef>
                <a:spcPts val="1600"/>
              </a:spcBef>
              <a:spcAft>
                <a:spcPts val="0"/>
              </a:spcAft>
              <a:buSzPts val="1600"/>
              <a:buFont typeface="Poppins"/>
              <a:buChar char="➢"/>
            </a:pPr>
            <a:r>
              <a:rPr lang="en" sz="1600">
                <a:latin typeface="Poppins"/>
                <a:ea typeface="Poppins"/>
                <a:cs typeface="Poppins"/>
                <a:sym typeface="Poppins"/>
              </a:rPr>
              <a:t>Monitorear el nivel de concentración de gas cercano a los sensores.</a:t>
            </a:r>
            <a:endParaRPr sz="1600">
              <a:latin typeface="Poppins"/>
              <a:ea typeface="Poppins"/>
              <a:cs typeface="Poppins"/>
              <a:sym typeface="Poppins"/>
            </a:endParaRPr>
          </a:p>
          <a:p>
            <a:pPr indent="0" lvl="0" marL="914400" rtl="0" algn="just">
              <a:spcBef>
                <a:spcPts val="1600"/>
              </a:spcBef>
              <a:spcAft>
                <a:spcPts val="1600"/>
              </a:spcAft>
              <a:buNone/>
            </a:pPr>
            <a:r>
              <a:t/>
            </a:r>
            <a:endParaRPr sz="1600">
              <a:latin typeface="Poppins"/>
              <a:ea typeface="Poppins"/>
              <a:cs typeface="Poppins"/>
              <a:sym typeface="Poppins"/>
            </a:endParaRPr>
          </a:p>
        </p:txBody>
      </p:sp>
      <p:sp>
        <p:nvSpPr>
          <p:cNvPr id="295" name="Google Shape;295;p29"/>
          <p:cNvSpPr txBox="1"/>
          <p:nvPr>
            <p:ph idx="4294967295" type="title"/>
          </p:nvPr>
        </p:nvSpPr>
        <p:spPr>
          <a:xfrm>
            <a:off x="720000" y="26022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720000" y="467125"/>
            <a:ext cx="78369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FPGA-GSM based Gas Leakage Detection System [4]</a:t>
            </a:r>
            <a:endParaRPr sz="2200"/>
          </a:p>
        </p:txBody>
      </p:sp>
      <p:sp>
        <p:nvSpPr>
          <p:cNvPr id="301" name="Google Shape;30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0"/>
          <p:cNvPicPr preferRelativeResize="0"/>
          <p:nvPr/>
        </p:nvPicPr>
        <p:blipFill>
          <a:blip r:embed="rId3">
            <a:alphaModFix/>
          </a:blip>
          <a:stretch>
            <a:fillRect/>
          </a:stretch>
        </p:blipFill>
        <p:spPr>
          <a:xfrm>
            <a:off x="1157886" y="1659323"/>
            <a:ext cx="7025635" cy="3484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Machine learning and acoustic method applied to leak detection and location in low‑pressure gas pipelines [5]</a:t>
            </a:r>
            <a:endParaRPr sz="2200"/>
          </a:p>
        </p:txBody>
      </p:sp>
      <p:sp>
        <p:nvSpPr>
          <p:cNvPr id="308" name="Google Shape;30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1"/>
          <p:cNvPicPr preferRelativeResize="0"/>
          <p:nvPr/>
        </p:nvPicPr>
        <p:blipFill>
          <a:blip r:embed="rId3">
            <a:alphaModFix/>
          </a:blip>
          <a:stretch>
            <a:fillRect/>
          </a:stretch>
        </p:blipFill>
        <p:spPr>
          <a:xfrm>
            <a:off x="671513" y="1967055"/>
            <a:ext cx="7800975" cy="283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Smart Kitchen: Automated Cooker Technique Using IoT [3]</a:t>
            </a:r>
            <a:endParaRPr sz="2200"/>
          </a:p>
        </p:txBody>
      </p:sp>
      <p:sp>
        <p:nvSpPr>
          <p:cNvPr id="315" name="Google Shape;31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2"/>
          <p:cNvPicPr preferRelativeResize="0"/>
          <p:nvPr/>
        </p:nvPicPr>
        <p:blipFill>
          <a:blip r:embed="rId3">
            <a:alphaModFix/>
          </a:blip>
          <a:stretch>
            <a:fillRect/>
          </a:stretch>
        </p:blipFill>
        <p:spPr>
          <a:xfrm>
            <a:off x="56975" y="1855550"/>
            <a:ext cx="4456850" cy="2246300"/>
          </a:xfrm>
          <a:prstGeom prst="rect">
            <a:avLst/>
          </a:prstGeom>
          <a:noFill/>
          <a:ln>
            <a:noFill/>
          </a:ln>
        </p:spPr>
      </p:pic>
      <p:pic>
        <p:nvPicPr>
          <p:cNvPr id="317" name="Google Shape;317;p32"/>
          <p:cNvPicPr preferRelativeResize="0"/>
          <p:nvPr/>
        </p:nvPicPr>
        <p:blipFill>
          <a:blip r:embed="rId4">
            <a:alphaModFix/>
          </a:blip>
          <a:stretch>
            <a:fillRect/>
          </a:stretch>
        </p:blipFill>
        <p:spPr>
          <a:xfrm>
            <a:off x="4637600" y="1468467"/>
            <a:ext cx="4325376" cy="3020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